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00"/>
  </p:notesMasterIdLst>
  <p:handoutMasterIdLst>
    <p:handoutMasterId r:id="rId101"/>
  </p:handoutMasterIdLst>
  <p:sldIdLst>
    <p:sldId id="449" r:id="rId2"/>
    <p:sldId id="486" r:id="rId3"/>
    <p:sldId id="487" r:id="rId4"/>
    <p:sldId id="452" r:id="rId5"/>
    <p:sldId id="463" r:id="rId6"/>
    <p:sldId id="460" r:id="rId7"/>
    <p:sldId id="453" r:id="rId8"/>
    <p:sldId id="454" r:id="rId9"/>
    <p:sldId id="475" r:id="rId10"/>
    <p:sldId id="292" r:id="rId11"/>
    <p:sldId id="293" r:id="rId12"/>
    <p:sldId id="488" r:id="rId13"/>
    <p:sldId id="326" r:id="rId14"/>
    <p:sldId id="333" r:id="rId15"/>
    <p:sldId id="298" r:id="rId16"/>
    <p:sldId id="299" r:id="rId17"/>
    <p:sldId id="301" r:id="rId18"/>
    <p:sldId id="303" r:id="rId19"/>
    <p:sldId id="334" r:id="rId20"/>
    <p:sldId id="305" r:id="rId21"/>
    <p:sldId id="309" r:id="rId22"/>
    <p:sldId id="306" r:id="rId23"/>
    <p:sldId id="307" r:id="rId24"/>
    <p:sldId id="310" r:id="rId25"/>
    <p:sldId id="335" r:id="rId26"/>
    <p:sldId id="313" r:id="rId27"/>
    <p:sldId id="314" r:id="rId28"/>
    <p:sldId id="336" r:id="rId29"/>
    <p:sldId id="316" r:id="rId30"/>
    <p:sldId id="317" r:id="rId31"/>
    <p:sldId id="318" r:id="rId32"/>
    <p:sldId id="319" r:id="rId33"/>
    <p:sldId id="320" r:id="rId34"/>
    <p:sldId id="420" r:id="rId35"/>
    <p:sldId id="321" r:id="rId36"/>
    <p:sldId id="478" r:id="rId37"/>
    <p:sldId id="479" r:id="rId38"/>
    <p:sldId id="259" r:id="rId39"/>
    <p:sldId id="480" r:id="rId40"/>
    <p:sldId id="371" r:id="rId41"/>
    <p:sldId id="372" r:id="rId42"/>
    <p:sldId id="340" r:id="rId43"/>
    <p:sldId id="373" r:id="rId44"/>
    <p:sldId id="341" r:id="rId45"/>
    <p:sldId id="377" r:id="rId46"/>
    <p:sldId id="342" r:id="rId47"/>
    <p:sldId id="375" r:id="rId48"/>
    <p:sldId id="343" r:id="rId49"/>
    <p:sldId id="376" r:id="rId50"/>
    <p:sldId id="344" r:id="rId51"/>
    <p:sldId id="464" r:id="rId52"/>
    <p:sldId id="450" r:id="rId53"/>
    <p:sldId id="378" r:id="rId54"/>
    <p:sldId id="345" r:id="rId55"/>
    <p:sldId id="476" r:id="rId56"/>
    <p:sldId id="379" r:id="rId57"/>
    <p:sldId id="346" r:id="rId58"/>
    <p:sldId id="392" r:id="rId59"/>
    <p:sldId id="347" r:id="rId60"/>
    <p:sldId id="398" r:id="rId61"/>
    <p:sldId id="348" r:id="rId62"/>
    <p:sldId id="466" r:id="rId63"/>
    <p:sldId id="419" r:id="rId64"/>
    <p:sldId id="465" r:id="rId65"/>
    <p:sldId id="399" r:id="rId66"/>
    <p:sldId id="349" r:id="rId67"/>
    <p:sldId id="468" r:id="rId68"/>
    <p:sldId id="400" r:id="rId69"/>
    <p:sldId id="350" r:id="rId70"/>
    <p:sldId id="401" r:id="rId71"/>
    <p:sldId id="351" r:id="rId72"/>
    <p:sldId id="433" r:id="rId73"/>
    <p:sldId id="402" r:id="rId74"/>
    <p:sldId id="352" r:id="rId75"/>
    <p:sldId id="404" r:id="rId76"/>
    <p:sldId id="353" r:id="rId77"/>
    <p:sldId id="403" r:id="rId78"/>
    <p:sldId id="354" r:id="rId79"/>
    <p:sldId id="481" r:id="rId80"/>
    <p:sldId id="416" r:id="rId81"/>
    <p:sldId id="382" r:id="rId82"/>
    <p:sldId id="407" r:id="rId83"/>
    <p:sldId id="383" r:id="rId84"/>
    <p:sldId id="408" r:id="rId85"/>
    <p:sldId id="384" r:id="rId86"/>
    <p:sldId id="409" r:id="rId87"/>
    <p:sldId id="385" r:id="rId88"/>
    <p:sldId id="418" r:id="rId89"/>
    <p:sldId id="386" r:id="rId90"/>
    <p:sldId id="414" r:id="rId91"/>
    <p:sldId id="387" r:id="rId92"/>
    <p:sldId id="338" r:id="rId93"/>
    <p:sldId id="485" r:id="rId94"/>
    <p:sldId id="483" r:id="rId95"/>
    <p:sldId id="471" r:id="rId96"/>
    <p:sldId id="484" r:id="rId97"/>
    <p:sldId id="473" r:id="rId98"/>
    <p:sldId id="474" r:id="rId9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 Qimma" initials="A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62" autoAdjust="0"/>
    <p:restoredTop sz="93548" autoAdjust="0"/>
  </p:normalViewPr>
  <p:slideViewPr>
    <p:cSldViewPr>
      <p:cViewPr>
        <p:scale>
          <a:sx n="75" d="100"/>
          <a:sy n="75" d="100"/>
        </p:scale>
        <p:origin x="-96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9.jpeg"/><Relationship Id="rId1" Type="http://schemas.openxmlformats.org/officeDocument/2006/relationships/image" Target="../media/image52.jpeg"/><Relationship Id="rId4" Type="http://schemas.openxmlformats.org/officeDocument/2006/relationships/image" Target="../media/image44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Relationship Id="rId4" Type="http://schemas.openxmlformats.org/officeDocument/2006/relationships/image" Target="../media/image83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image" Target="../media/image86.jpeg"/><Relationship Id="rId4" Type="http://schemas.openxmlformats.org/officeDocument/2006/relationships/image" Target="../media/image89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image" Target="../media/image91.jpeg"/><Relationship Id="rId4" Type="http://schemas.openxmlformats.org/officeDocument/2006/relationships/image" Target="../media/image94.jpe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image" Target="../media/image2.gif"/><Relationship Id="rId5" Type="http://schemas.openxmlformats.org/officeDocument/2006/relationships/image" Target="../media/image77.jpeg"/><Relationship Id="rId4" Type="http://schemas.openxmlformats.org/officeDocument/2006/relationships/image" Target="../media/image96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62.jpeg"/><Relationship Id="rId1" Type="http://schemas.openxmlformats.org/officeDocument/2006/relationships/image" Target="../media/image98.jpeg"/><Relationship Id="rId5" Type="http://schemas.openxmlformats.org/officeDocument/2006/relationships/image" Target="../media/image100.jpeg"/><Relationship Id="rId4" Type="http://schemas.openxmlformats.org/officeDocument/2006/relationships/image" Target="../media/image51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image" Target="../media/image103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image" Target="../media/image110.jpeg"/><Relationship Id="rId5" Type="http://schemas.openxmlformats.org/officeDocument/2006/relationships/image" Target="../media/image93.jpeg"/><Relationship Id="rId4" Type="http://schemas.openxmlformats.org/officeDocument/2006/relationships/image" Target="../media/image113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image" Target="../media/image115.jpeg"/><Relationship Id="rId4" Type="http://schemas.openxmlformats.org/officeDocument/2006/relationships/image" Target="../media/image62.jpe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image" Target="../media/image120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51.jpeg"/><Relationship Id="rId1" Type="http://schemas.openxmlformats.org/officeDocument/2006/relationships/image" Target="../media/image126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image" Target="../media/image63.jpeg"/><Relationship Id="rId5" Type="http://schemas.openxmlformats.org/officeDocument/2006/relationships/image" Target="../media/image91.jpeg"/><Relationship Id="rId4" Type="http://schemas.openxmlformats.org/officeDocument/2006/relationships/image" Target="../media/image133.jpe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98.jpeg"/><Relationship Id="rId1" Type="http://schemas.openxmlformats.org/officeDocument/2006/relationships/image" Target="../media/image115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image" Target="../media/image80.jpeg"/><Relationship Id="rId4" Type="http://schemas.openxmlformats.org/officeDocument/2006/relationships/image" Target="../media/image111.jpe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80.jpeg"/><Relationship Id="rId1" Type="http://schemas.openxmlformats.org/officeDocument/2006/relationships/image" Target="../media/image137.jpeg"/><Relationship Id="rId4" Type="http://schemas.openxmlformats.org/officeDocument/2006/relationships/image" Target="../media/image92.jpe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69.jpeg"/><Relationship Id="rId1" Type="http://schemas.openxmlformats.org/officeDocument/2006/relationships/image" Target="../media/image100.jpeg"/><Relationship Id="rId4" Type="http://schemas.openxmlformats.org/officeDocument/2006/relationships/image" Target="../media/image137.jpeg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94.jpeg"/><Relationship Id="rId1" Type="http://schemas.openxmlformats.org/officeDocument/2006/relationships/image" Target="../media/image104.jpeg"/><Relationship Id="rId4" Type="http://schemas.openxmlformats.org/officeDocument/2006/relationships/image" Target="../media/image122.jpe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49.jpeg"/><Relationship Id="rId1" Type="http://schemas.openxmlformats.org/officeDocument/2006/relationships/image" Target="../media/image88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2.gif"/><Relationship Id="rId4" Type="http://schemas.openxmlformats.org/officeDocument/2006/relationships/image" Target="../media/image4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5.jpeg"/><Relationship Id="rId1" Type="http://schemas.openxmlformats.org/officeDocument/2006/relationships/image" Target="../media/image51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43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image" Target="../media/image68.jpeg"/><Relationship Id="rId4" Type="http://schemas.openxmlformats.org/officeDocument/2006/relationships/image" Target="../media/image7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image" Target="../media/image74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59.jpeg"/><Relationship Id="rId1" Type="http://schemas.openxmlformats.org/officeDocument/2006/relationships/image" Target="../media/image52.jpeg"/><Relationship Id="rId4" Type="http://schemas.openxmlformats.org/officeDocument/2006/relationships/image" Target="../media/image44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Relationship Id="rId4" Type="http://schemas.openxmlformats.org/officeDocument/2006/relationships/image" Target="../media/image83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image" Target="../media/image86.jpeg"/><Relationship Id="rId4" Type="http://schemas.openxmlformats.org/officeDocument/2006/relationships/image" Target="../media/image8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image" Target="../media/image91.jpeg"/><Relationship Id="rId4" Type="http://schemas.openxmlformats.org/officeDocument/2006/relationships/image" Target="../media/image94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4.jpeg"/><Relationship Id="rId1" Type="http://schemas.openxmlformats.org/officeDocument/2006/relationships/image" Target="../media/image2.gif"/><Relationship Id="rId5" Type="http://schemas.openxmlformats.org/officeDocument/2006/relationships/image" Target="../media/image77.jpeg"/><Relationship Id="rId4" Type="http://schemas.openxmlformats.org/officeDocument/2006/relationships/image" Target="../media/image96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62.jpeg"/><Relationship Id="rId1" Type="http://schemas.openxmlformats.org/officeDocument/2006/relationships/image" Target="../media/image98.jpeg"/><Relationship Id="rId5" Type="http://schemas.openxmlformats.org/officeDocument/2006/relationships/image" Target="../media/image100.jpeg"/><Relationship Id="rId4" Type="http://schemas.openxmlformats.org/officeDocument/2006/relationships/image" Target="../media/image51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image" Target="../media/image103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image" Target="../media/image110.jpeg"/><Relationship Id="rId5" Type="http://schemas.openxmlformats.org/officeDocument/2006/relationships/image" Target="../media/image93.jpeg"/><Relationship Id="rId4" Type="http://schemas.openxmlformats.org/officeDocument/2006/relationships/image" Target="../media/image113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image" Target="../media/image115.jpeg"/><Relationship Id="rId4" Type="http://schemas.openxmlformats.org/officeDocument/2006/relationships/image" Target="../media/image62.jpe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image" Target="../media/image120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51.jpeg"/><Relationship Id="rId1" Type="http://schemas.openxmlformats.org/officeDocument/2006/relationships/image" Target="../media/image126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image" Target="../media/image63.jpeg"/><Relationship Id="rId5" Type="http://schemas.openxmlformats.org/officeDocument/2006/relationships/image" Target="../media/image91.jpeg"/><Relationship Id="rId4" Type="http://schemas.openxmlformats.org/officeDocument/2006/relationships/image" Target="../media/image133.jpe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98.jpeg"/><Relationship Id="rId1" Type="http://schemas.openxmlformats.org/officeDocument/2006/relationships/image" Target="../media/image115.jpeg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image" Target="../media/image80.jpeg"/><Relationship Id="rId4" Type="http://schemas.openxmlformats.org/officeDocument/2006/relationships/image" Target="../media/image111.jpe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80.jpeg"/><Relationship Id="rId1" Type="http://schemas.openxmlformats.org/officeDocument/2006/relationships/image" Target="../media/image137.jpeg"/><Relationship Id="rId4" Type="http://schemas.openxmlformats.org/officeDocument/2006/relationships/image" Target="../media/image92.jpe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69.jpeg"/><Relationship Id="rId1" Type="http://schemas.openxmlformats.org/officeDocument/2006/relationships/image" Target="../media/image100.jpeg"/><Relationship Id="rId4" Type="http://schemas.openxmlformats.org/officeDocument/2006/relationships/image" Target="../media/image137.jpe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94.jpeg"/><Relationship Id="rId1" Type="http://schemas.openxmlformats.org/officeDocument/2006/relationships/image" Target="../media/image104.jpeg"/><Relationship Id="rId4" Type="http://schemas.openxmlformats.org/officeDocument/2006/relationships/image" Target="../media/image122.jpe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49.jpeg"/><Relationship Id="rId1" Type="http://schemas.openxmlformats.org/officeDocument/2006/relationships/image" Target="../media/image8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2.gif"/><Relationship Id="rId4" Type="http://schemas.openxmlformats.org/officeDocument/2006/relationships/image" Target="../media/image4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5.jpeg"/><Relationship Id="rId1" Type="http://schemas.openxmlformats.org/officeDocument/2006/relationships/image" Target="../media/image51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43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image" Target="../media/image68.jpeg"/><Relationship Id="rId4" Type="http://schemas.openxmlformats.org/officeDocument/2006/relationships/image" Target="../media/image7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image" Target="../media/image7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98F7D-B8A2-44D2-B9A4-A876286FA7A9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6D1F799C-4EFC-435D-8390-4D6C81A2B1DC}">
      <dgm:prSet phldrT="[نص]"/>
      <dgm:spPr/>
      <dgm:t>
        <a:bodyPr/>
        <a:lstStyle/>
        <a:p>
          <a:pPr rtl="1"/>
          <a:endParaRPr lang="ar-SA" dirty="0"/>
        </a:p>
      </dgm:t>
    </dgm:pt>
    <dgm:pt modelId="{14EBF3CA-A4CE-46EC-A308-470E86723970}" type="parTrans" cxnId="{EB31D3F6-AFDF-44DB-804A-1B390202927E}">
      <dgm:prSet/>
      <dgm:spPr/>
      <dgm:t>
        <a:bodyPr/>
        <a:lstStyle/>
        <a:p>
          <a:pPr rtl="1"/>
          <a:endParaRPr lang="ar-SA"/>
        </a:p>
      </dgm:t>
    </dgm:pt>
    <dgm:pt modelId="{F9009E0C-AE33-4749-A058-6F99BB9FC22E}" type="sibTrans" cxnId="{EB31D3F6-AFDF-44DB-804A-1B390202927E}">
      <dgm:prSet/>
      <dgm:spPr/>
      <dgm:t>
        <a:bodyPr/>
        <a:lstStyle/>
        <a:p>
          <a:pPr rtl="1"/>
          <a:endParaRPr lang="ar-SA"/>
        </a:p>
      </dgm:t>
    </dgm:pt>
    <dgm:pt modelId="{80D28FF2-E768-46A0-A417-1AE65C5E74AD}">
      <dgm:prSet phldrT="[نص]"/>
      <dgm:spPr/>
      <dgm:t>
        <a:bodyPr/>
        <a:lstStyle/>
        <a:p>
          <a:pPr rtl="1"/>
          <a:r>
            <a:rPr lang="ar-SA" dirty="0" smtClean="0">
              <a:solidFill>
                <a:srgbClr val="FF0000"/>
              </a:solidFill>
            </a:rPr>
            <a:t>قبل البدء: </a:t>
          </a:r>
          <a:r>
            <a:rPr lang="ar-SA" dirty="0" smtClean="0"/>
            <a:t>هذا العرض مناسب لأن يكون دورة تدريبية لبر الأمهات</a:t>
          </a:r>
          <a:endParaRPr lang="ar-SA" dirty="0"/>
        </a:p>
      </dgm:t>
    </dgm:pt>
    <dgm:pt modelId="{2FD237A6-79F4-4EA2-926C-B311685DBBED}" type="parTrans" cxnId="{65ED39A1-431A-4D42-B701-221400B80AFB}">
      <dgm:prSet/>
      <dgm:spPr/>
      <dgm:t>
        <a:bodyPr/>
        <a:lstStyle/>
        <a:p>
          <a:pPr rtl="1"/>
          <a:endParaRPr lang="ar-SA"/>
        </a:p>
      </dgm:t>
    </dgm:pt>
    <dgm:pt modelId="{02FBAD53-50F6-4A1D-955D-D030EB266FFC}" type="sibTrans" cxnId="{65ED39A1-431A-4D42-B701-221400B80AFB}">
      <dgm:prSet/>
      <dgm:spPr/>
      <dgm:t>
        <a:bodyPr/>
        <a:lstStyle/>
        <a:p>
          <a:pPr rtl="1"/>
          <a:endParaRPr lang="ar-SA"/>
        </a:p>
      </dgm:t>
    </dgm:pt>
    <dgm:pt modelId="{3D551253-357A-433E-BC42-F1B339C5B0F7}">
      <dgm:prSet phldrT="[نص]"/>
      <dgm:spPr/>
      <dgm:t>
        <a:bodyPr/>
        <a:lstStyle/>
        <a:p>
          <a:pPr rtl="1"/>
          <a:endParaRPr lang="ar-SA" dirty="0"/>
        </a:p>
      </dgm:t>
    </dgm:pt>
    <dgm:pt modelId="{5D568F63-6CED-4163-B54D-6FA3DF5F778F}" type="parTrans" cxnId="{03208FF6-CD6B-4007-98B8-C6F2416B2E67}">
      <dgm:prSet/>
      <dgm:spPr/>
      <dgm:t>
        <a:bodyPr/>
        <a:lstStyle/>
        <a:p>
          <a:pPr rtl="1"/>
          <a:endParaRPr lang="ar-SA"/>
        </a:p>
      </dgm:t>
    </dgm:pt>
    <dgm:pt modelId="{A466C128-DDB0-409D-9E23-8C9A4F9E5327}" type="sibTrans" cxnId="{03208FF6-CD6B-4007-98B8-C6F2416B2E67}">
      <dgm:prSet/>
      <dgm:spPr/>
      <dgm:t>
        <a:bodyPr/>
        <a:lstStyle/>
        <a:p>
          <a:pPr rtl="1"/>
          <a:endParaRPr lang="ar-SA"/>
        </a:p>
      </dgm:t>
    </dgm:pt>
    <dgm:pt modelId="{B54FC5C1-C4E9-4006-9E8D-85B045452E80}">
      <dgm:prSet/>
      <dgm:spPr/>
      <dgm:t>
        <a:bodyPr/>
        <a:lstStyle/>
        <a:p>
          <a:pPr rtl="1"/>
          <a:r>
            <a:rPr lang="ar-SA" dirty="0" smtClean="0"/>
            <a:t>مناسب للطلاب والطالبات</a:t>
          </a:r>
          <a:endParaRPr lang="ar-SA" dirty="0"/>
        </a:p>
      </dgm:t>
    </dgm:pt>
    <dgm:pt modelId="{2A07EBC7-AB97-422C-B795-FAE12180C742}" type="parTrans" cxnId="{20678416-9892-44EF-BE68-C3B15CEBCBC1}">
      <dgm:prSet/>
      <dgm:spPr/>
      <dgm:t>
        <a:bodyPr/>
        <a:lstStyle/>
        <a:p>
          <a:pPr rtl="1"/>
          <a:endParaRPr lang="ar-SA"/>
        </a:p>
      </dgm:t>
    </dgm:pt>
    <dgm:pt modelId="{478210DE-B95C-4282-95BC-8FFE0339DBC3}" type="sibTrans" cxnId="{20678416-9892-44EF-BE68-C3B15CEBCBC1}">
      <dgm:prSet/>
      <dgm:spPr/>
      <dgm:t>
        <a:bodyPr/>
        <a:lstStyle/>
        <a:p>
          <a:pPr rtl="1"/>
          <a:endParaRPr lang="ar-SA"/>
        </a:p>
      </dgm:t>
    </dgm:pt>
    <dgm:pt modelId="{6360FD9D-10A3-4F97-B9DC-6D7F12C27590}">
      <dgm:prSet/>
      <dgm:spPr/>
      <dgm:t>
        <a:bodyPr/>
        <a:lstStyle/>
        <a:p>
          <a:pPr rtl="1"/>
          <a:endParaRPr lang="ar-SA" dirty="0"/>
        </a:p>
      </dgm:t>
    </dgm:pt>
    <dgm:pt modelId="{42FDACA4-A1AF-4B0A-AF14-C5C02D748498}" type="parTrans" cxnId="{F64C2520-A0C1-42A2-A2E2-2E9ABEF7DF5B}">
      <dgm:prSet/>
      <dgm:spPr/>
      <dgm:t>
        <a:bodyPr/>
        <a:lstStyle/>
        <a:p>
          <a:pPr rtl="1"/>
          <a:endParaRPr lang="ar-SA"/>
        </a:p>
      </dgm:t>
    </dgm:pt>
    <dgm:pt modelId="{8FB96B0C-4216-49F4-9BB5-229D6C2DD1BE}" type="sibTrans" cxnId="{F64C2520-A0C1-42A2-A2E2-2E9ABEF7DF5B}">
      <dgm:prSet/>
      <dgm:spPr/>
      <dgm:t>
        <a:bodyPr/>
        <a:lstStyle/>
        <a:p>
          <a:pPr rtl="1"/>
          <a:endParaRPr lang="ar-SA"/>
        </a:p>
      </dgm:t>
    </dgm:pt>
    <dgm:pt modelId="{8FFC5B24-D1CC-4DE4-A4C2-34D9A998FF81}">
      <dgm:prSet/>
      <dgm:spPr/>
      <dgm:t>
        <a:bodyPr/>
        <a:lstStyle/>
        <a:p>
          <a:pPr rtl="1"/>
          <a:endParaRPr lang="ar-SA" dirty="0"/>
        </a:p>
      </dgm:t>
    </dgm:pt>
    <dgm:pt modelId="{5E4F30E8-11CD-44C7-8A71-361D6B8DF8D9}" type="parTrans" cxnId="{51B5BCCD-FCFC-4769-B3EC-CE76A8FFC97F}">
      <dgm:prSet/>
      <dgm:spPr/>
      <dgm:t>
        <a:bodyPr/>
        <a:lstStyle/>
        <a:p>
          <a:pPr rtl="1"/>
          <a:endParaRPr lang="ar-SA"/>
        </a:p>
      </dgm:t>
    </dgm:pt>
    <dgm:pt modelId="{178E3956-8851-4DE1-84AA-4D4C70A4F4C0}" type="sibTrans" cxnId="{51B5BCCD-FCFC-4769-B3EC-CE76A8FFC97F}">
      <dgm:prSet/>
      <dgm:spPr/>
      <dgm:t>
        <a:bodyPr/>
        <a:lstStyle/>
        <a:p>
          <a:pPr rtl="1"/>
          <a:endParaRPr lang="ar-SA"/>
        </a:p>
      </dgm:t>
    </dgm:pt>
    <dgm:pt modelId="{149E1DDC-8C83-430F-AB45-CACF88D2D1BE}">
      <dgm:prSet/>
      <dgm:spPr/>
      <dgm:t>
        <a:bodyPr/>
        <a:lstStyle/>
        <a:p>
          <a:pPr rtl="1"/>
          <a:r>
            <a:rPr lang="ar-SA" dirty="0" smtClean="0"/>
            <a:t>مناسب في حلق تعليم القرآن ومجاميع التوعية.</a:t>
          </a:r>
          <a:endParaRPr lang="ar-SA" dirty="0"/>
        </a:p>
      </dgm:t>
    </dgm:pt>
    <dgm:pt modelId="{0D014C34-2835-4306-A64F-1FA4DF30A877}" type="parTrans" cxnId="{6FAE7351-7A83-4F57-BB56-3C654B4ED66C}">
      <dgm:prSet/>
      <dgm:spPr/>
      <dgm:t>
        <a:bodyPr/>
        <a:lstStyle/>
        <a:p>
          <a:pPr rtl="1"/>
          <a:endParaRPr lang="ar-SA"/>
        </a:p>
      </dgm:t>
    </dgm:pt>
    <dgm:pt modelId="{6A78D65E-A2B6-4F18-942F-CA9745696423}" type="sibTrans" cxnId="{6FAE7351-7A83-4F57-BB56-3C654B4ED66C}">
      <dgm:prSet/>
      <dgm:spPr/>
      <dgm:t>
        <a:bodyPr/>
        <a:lstStyle/>
        <a:p>
          <a:pPr rtl="1"/>
          <a:endParaRPr lang="ar-SA"/>
        </a:p>
      </dgm:t>
    </dgm:pt>
    <dgm:pt modelId="{559AB1F5-9E1E-4F84-A216-42E7822CD533}">
      <dgm:prSet/>
      <dgm:spPr/>
      <dgm:t>
        <a:bodyPr/>
        <a:lstStyle/>
        <a:p>
          <a:pPr rtl="1"/>
          <a:endParaRPr lang="ar-SA" dirty="0"/>
        </a:p>
      </dgm:t>
    </dgm:pt>
    <dgm:pt modelId="{00D53D74-1BEB-41C1-BED3-947CF015D213}" type="parTrans" cxnId="{DA545F6B-3FBB-4D0D-B580-5F976D5B0387}">
      <dgm:prSet/>
      <dgm:spPr/>
      <dgm:t>
        <a:bodyPr/>
        <a:lstStyle/>
        <a:p>
          <a:pPr rtl="1"/>
          <a:endParaRPr lang="ar-SA"/>
        </a:p>
      </dgm:t>
    </dgm:pt>
    <dgm:pt modelId="{A9616284-F04C-4CC3-AB99-0135729F6892}" type="sibTrans" cxnId="{DA545F6B-3FBB-4D0D-B580-5F976D5B0387}">
      <dgm:prSet/>
      <dgm:spPr/>
      <dgm:t>
        <a:bodyPr/>
        <a:lstStyle/>
        <a:p>
          <a:pPr rtl="1"/>
          <a:endParaRPr lang="ar-SA"/>
        </a:p>
      </dgm:t>
    </dgm:pt>
    <dgm:pt modelId="{340EE24E-834D-408E-8021-644F78784265}">
      <dgm:prSet/>
      <dgm:spPr/>
      <dgm:t>
        <a:bodyPr/>
        <a:lstStyle/>
        <a:p>
          <a:pPr rtl="1"/>
          <a:endParaRPr lang="ar-SA" dirty="0"/>
        </a:p>
      </dgm:t>
    </dgm:pt>
    <dgm:pt modelId="{1F88F013-F9F9-4A86-AE4A-2B696CF62642}" type="parTrans" cxnId="{0CF6383F-4645-4136-9B1F-82EB8D23E839}">
      <dgm:prSet/>
      <dgm:spPr/>
      <dgm:t>
        <a:bodyPr/>
        <a:lstStyle/>
        <a:p>
          <a:pPr rtl="1"/>
          <a:endParaRPr lang="ar-SA"/>
        </a:p>
      </dgm:t>
    </dgm:pt>
    <dgm:pt modelId="{138C5EE5-BEAE-4132-B745-4A2ADF42B193}" type="sibTrans" cxnId="{0CF6383F-4645-4136-9B1F-82EB8D23E839}">
      <dgm:prSet/>
      <dgm:spPr/>
      <dgm:t>
        <a:bodyPr/>
        <a:lstStyle/>
        <a:p>
          <a:pPr rtl="1"/>
          <a:endParaRPr lang="ar-SA"/>
        </a:p>
      </dgm:t>
    </dgm:pt>
    <dgm:pt modelId="{72E3A81F-B3BF-4831-B395-2B192C563F43}">
      <dgm:prSet/>
      <dgm:spPr/>
      <dgm:t>
        <a:bodyPr/>
        <a:lstStyle/>
        <a:p>
          <a:pPr rtl="1"/>
          <a:r>
            <a:rPr lang="ar-SA" dirty="0" smtClean="0"/>
            <a:t>قابل للتعديل بحسب الفئة الموجه لها الخطاب.</a:t>
          </a:r>
          <a:endParaRPr lang="ar-SA" dirty="0"/>
        </a:p>
      </dgm:t>
    </dgm:pt>
    <dgm:pt modelId="{C378295E-268B-4B18-94BE-D93811C4F722}" type="parTrans" cxnId="{E04C53B0-B586-4464-ADC5-669613ECF5FC}">
      <dgm:prSet/>
      <dgm:spPr/>
      <dgm:t>
        <a:bodyPr/>
        <a:lstStyle/>
        <a:p>
          <a:pPr rtl="1"/>
          <a:endParaRPr lang="ar-SA"/>
        </a:p>
      </dgm:t>
    </dgm:pt>
    <dgm:pt modelId="{E2131EF3-AED9-4B40-9F83-292AB2019F0B}" type="sibTrans" cxnId="{E04C53B0-B586-4464-ADC5-669613ECF5FC}">
      <dgm:prSet/>
      <dgm:spPr/>
      <dgm:t>
        <a:bodyPr/>
        <a:lstStyle/>
        <a:p>
          <a:pPr rtl="1"/>
          <a:endParaRPr lang="ar-SA"/>
        </a:p>
      </dgm:t>
    </dgm:pt>
    <dgm:pt modelId="{5FEE913A-0014-4AC6-8BDD-FBC44E364EE3}">
      <dgm:prSet/>
      <dgm:spPr/>
      <dgm:t>
        <a:bodyPr/>
        <a:lstStyle/>
        <a:p>
          <a:pPr rtl="1"/>
          <a:r>
            <a:rPr lang="ar-SA" dirty="0" smtClean="0"/>
            <a:t>مناسب لنشره في المواقع الاجتماعية والمنتديات الإلكترونية </a:t>
          </a:r>
          <a:r>
            <a:rPr lang="ar-SA" dirty="0" err="1" smtClean="0"/>
            <a:t>والأيميلات</a:t>
          </a:r>
          <a:endParaRPr lang="ar-SA" dirty="0"/>
        </a:p>
      </dgm:t>
    </dgm:pt>
    <dgm:pt modelId="{2F7499BC-D48C-49B9-9F41-267CDFE49981}" type="parTrans" cxnId="{A5353547-F86F-4160-9594-D5E6F7B21B45}">
      <dgm:prSet/>
      <dgm:spPr/>
      <dgm:t>
        <a:bodyPr/>
        <a:lstStyle/>
        <a:p>
          <a:pPr rtl="1"/>
          <a:endParaRPr lang="ar-SA"/>
        </a:p>
      </dgm:t>
    </dgm:pt>
    <dgm:pt modelId="{BF927ADC-FB9D-4632-8164-D0A0E03A7C9C}" type="sibTrans" cxnId="{A5353547-F86F-4160-9594-D5E6F7B21B45}">
      <dgm:prSet/>
      <dgm:spPr/>
      <dgm:t>
        <a:bodyPr/>
        <a:lstStyle/>
        <a:p>
          <a:pPr rtl="1"/>
          <a:endParaRPr lang="ar-SA"/>
        </a:p>
      </dgm:t>
    </dgm:pt>
    <dgm:pt modelId="{3BF3E7D6-5984-4CC4-8BCE-1827D327EA8F}">
      <dgm:prSet/>
      <dgm:spPr/>
      <dgm:t>
        <a:bodyPr/>
        <a:lstStyle/>
        <a:p>
          <a:pPr rtl="1"/>
          <a:r>
            <a:rPr lang="ar-SA" dirty="0" smtClean="0"/>
            <a:t>مناسب للاجتماعات العائلية.</a:t>
          </a:r>
          <a:endParaRPr lang="ar-SA" dirty="0"/>
        </a:p>
      </dgm:t>
    </dgm:pt>
    <dgm:pt modelId="{000C20F2-014D-45D2-BF4C-E56E64D2551E}" type="parTrans" cxnId="{8762394A-5EEF-44DA-B3DF-DA86E31FEAA6}">
      <dgm:prSet/>
      <dgm:spPr/>
      <dgm:t>
        <a:bodyPr/>
        <a:lstStyle/>
        <a:p>
          <a:pPr rtl="1"/>
          <a:endParaRPr lang="ar-SA"/>
        </a:p>
      </dgm:t>
    </dgm:pt>
    <dgm:pt modelId="{7569CE5A-2923-4DDA-B068-5C8E0293C103}" type="sibTrans" cxnId="{8762394A-5EEF-44DA-B3DF-DA86E31FEAA6}">
      <dgm:prSet/>
      <dgm:spPr/>
      <dgm:t>
        <a:bodyPr/>
        <a:lstStyle/>
        <a:p>
          <a:pPr rtl="1"/>
          <a:endParaRPr lang="ar-SA"/>
        </a:p>
      </dgm:t>
    </dgm:pt>
    <dgm:pt modelId="{28D5E11A-5B23-4A3E-A8CB-7D02A0152A9D}" type="pres">
      <dgm:prSet presAssocID="{8A398F7D-B8A2-44D2-B9A4-A876286FA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B462FB0-5A35-402B-9DD5-EC57F34D8823}" type="pres">
      <dgm:prSet presAssocID="{6D1F799C-4EFC-435D-8390-4D6C81A2B1DC}" presName="composite" presStyleCnt="0"/>
      <dgm:spPr/>
    </dgm:pt>
    <dgm:pt modelId="{D984B33F-7C68-441A-BF80-F3FD229A8E17}" type="pres">
      <dgm:prSet presAssocID="{6D1F799C-4EFC-435D-8390-4D6C81A2B1DC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5D2671-11F9-4C52-87F7-44E2E23E7597}" type="pres">
      <dgm:prSet presAssocID="{6D1F799C-4EFC-435D-8390-4D6C81A2B1DC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D9A83A-F56E-4973-BEB6-D86C4C73232F}" type="pres">
      <dgm:prSet presAssocID="{F9009E0C-AE33-4749-A058-6F99BB9FC22E}" presName="sp" presStyleCnt="0"/>
      <dgm:spPr/>
    </dgm:pt>
    <dgm:pt modelId="{AABB71F5-25C7-40DC-85B3-23C7BCC0803F}" type="pres">
      <dgm:prSet presAssocID="{3D551253-357A-433E-BC42-F1B339C5B0F7}" presName="composite" presStyleCnt="0"/>
      <dgm:spPr/>
    </dgm:pt>
    <dgm:pt modelId="{E4F84F47-0C9C-4154-BBC4-B660ACC02993}" type="pres">
      <dgm:prSet presAssocID="{3D551253-357A-433E-BC42-F1B339C5B0F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94B41B-12DF-42F0-8BA9-A43910B97CE2}" type="pres">
      <dgm:prSet presAssocID="{3D551253-357A-433E-BC42-F1B339C5B0F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B3F396-7C3C-497D-A164-9EE3B2B8F9CB}" type="pres">
      <dgm:prSet presAssocID="{A466C128-DDB0-409D-9E23-8C9A4F9E5327}" presName="sp" presStyleCnt="0"/>
      <dgm:spPr/>
    </dgm:pt>
    <dgm:pt modelId="{F4AE3388-14E0-4FAD-8F3E-9CAF6ED9E708}" type="pres">
      <dgm:prSet presAssocID="{6360FD9D-10A3-4F97-B9DC-6D7F12C27590}" presName="composite" presStyleCnt="0"/>
      <dgm:spPr/>
    </dgm:pt>
    <dgm:pt modelId="{F0BFF7DF-BB57-4B1C-B05C-6DE836B99C79}" type="pres">
      <dgm:prSet presAssocID="{6360FD9D-10A3-4F97-B9DC-6D7F12C2759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D210E2-E509-455B-8B85-68184C9A078D}" type="pres">
      <dgm:prSet presAssocID="{6360FD9D-10A3-4F97-B9DC-6D7F12C2759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2DA6EA-53A3-45C1-8A98-DE5D8B4C677B}" type="pres">
      <dgm:prSet presAssocID="{8FB96B0C-4216-49F4-9BB5-229D6C2DD1BE}" presName="sp" presStyleCnt="0"/>
      <dgm:spPr/>
    </dgm:pt>
    <dgm:pt modelId="{D118D00B-1228-42F8-91AF-39719AED0660}" type="pres">
      <dgm:prSet presAssocID="{8FFC5B24-D1CC-4DE4-A4C2-34D9A998FF81}" presName="composite" presStyleCnt="0"/>
      <dgm:spPr/>
    </dgm:pt>
    <dgm:pt modelId="{8B838352-5042-49B4-A7DA-F25C05C1A687}" type="pres">
      <dgm:prSet presAssocID="{8FFC5B24-D1CC-4DE4-A4C2-34D9A998FF8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9D7609-68D8-4E9D-A118-CFA8159FE0F9}" type="pres">
      <dgm:prSet presAssocID="{8FFC5B24-D1CC-4DE4-A4C2-34D9A998FF8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4F32F3-3B29-4D34-9552-0787DA243778}" type="pres">
      <dgm:prSet presAssocID="{178E3956-8851-4DE1-84AA-4D4C70A4F4C0}" presName="sp" presStyleCnt="0"/>
      <dgm:spPr/>
    </dgm:pt>
    <dgm:pt modelId="{E7BA6707-E05C-444F-AE15-C69631FC21C1}" type="pres">
      <dgm:prSet presAssocID="{559AB1F5-9E1E-4F84-A216-42E7822CD533}" presName="composite" presStyleCnt="0"/>
      <dgm:spPr/>
    </dgm:pt>
    <dgm:pt modelId="{D73D4BFA-11A3-4736-869C-8B3BBF0853F1}" type="pres">
      <dgm:prSet presAssocID="{559AB1F5-9E1E-4F84-A216-42E7822CD533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440015-BDE2-40EF-9ED7-EB2EBAC5FD2B}" type="pres">
      <dgm:prSet presAssocID="{559AB1F5-9E1E-4F84-A216-42E7822CD533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81DB65-A8DC-40C6-A98D-123A1336595F}" type="pres">
      <dgm:prSet presAssocID="{A9616284-F04C-4CC3-AB99-0135729F6892}" presName="sp" presStyleCnt="0"/>
      <dgm:spPr/>
    </dgm:pt>
    <dgm:pt modelId="{2800EBC9-99F1-4610-8E41-E6F7B5960859}" type="pres">
      <dgm:prSet presAssocID="{340EE24E-834D-408E-8021-644F78784265}" presName="composite" presStyleCnt="0"/>
      <dgm:spPr/>
    </dgm:pt>
    <dgm:pt modelId="{66CBA9BF-1100-40F0-955A-949C9F27C8D1}" type="pres">
      <dgm:prSet presAssocID="{340EE24E-834D-408E-8021-644F7878426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A4DC7D-3E13-4A47-9BCB-D8578FE5BEDA}" type="pres">
      <dgm:prSet presAssocID="{340EE24E-834D-408E-8021-644F7878426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F6383F-4645-4136-9B1F-82EB8D23E839}" srcId="{8A398F7D-B8A2-44D2-B9A4-A876286FA7A9}" destId="{340EE24E-834D-408E-8021-644F78784265}" srcOrd="5" destOrd="0" parTransId="{1F88F013-F9F9-4A86-AE4A-2B696CF62642}" sibTransId="{138C5EE5-BEAE-4132-B745-4A2ADF42B193}"/>
    <dgm:cxn modelId="{F64C2520-A0C1-42A2-A2E2-2E9ABEF7DF5B}" srcId="{8A398F7D-B8A2-44D2-B9A4-A876286FA7A9}" destId="{6360FD9D-10A3-4F97-B9DC-6D7F12C27590}" srcOrd="2" destOrd="0" parTransId="{42FDACA4-A1AF-4B0A-AF14-C5C02D748498}" sibTransId="{8FB96B0C-4216-49F4-9BB5-229D6C2DD1BE}"/>
    <dgm:cxn modelId="{8EC64F3E-9594-4F1A-82B5-73ADD32EBB34}" type="presOf" srcId="{6D1F799C-4EFC-435D-8390-4D6C81A2B1DC}" destId="{D984B33F-7C68-441A-BF80-F3FD229A8E17}" srcOrd="0" destOrd="0" presId="urn:microsoft.com/office/officeart/2005/8/layout/chevron2"/>
    <dgm:cxn modelId="{69E071F2-BF94-4014-AFF6-1898E3201991}" type="presOf" srcId="{72E3A81F-B3BF-4831-B395-2B192C563F43}" destId="{44A4DC7D-3E13-4A47-9BCB-D8578FE5BEDA}" srcOrd="0" destOrd="0" presId="urn:microsoft.com/office/officeart/2005/8/layout/chevron2"/>
    <dgm:cxn modelId="{A5353547-F86F-4160-9594-D5E6F7B21B45}" srcId="{559AB1F5-9E1E-4F84-A216-42E7822CD533}" destId="{5FEE913A-0014-4AC6-8BDD-FBC44E364EE3}" srcOrd="0" destOrd="0" parTransId="{2F7499BC-D48C-49B9-9F41-267CDFE49981}" sibTransId="{BF927ADC-FB9D-4632-8164-D0A0E03A7C9C}"/>
    <dgm:cxn modelId="{7ADAA825-2DD2-4F69-A1F0-69544CA585D9}" type="presOf" srcId="{340EE24E-834D-408E-8021-644F78784265}" destId="{66CBA9BF-1100-40F0-955A-949C9F27C8D1}" srcOrd="0" destOrd="0" presId="urn:microsoft.com/office/officeart/2005/8/layout/chevron2"/>
    <dgm:cxn modelId="{53F4EDF9-4B18-49CA-A4F3-C9BF20F8DBEE}" type="presOf" srcId="{3BF3E7D6-5984-4CC4-8BCE-1827D327EA8F}" destId="{79D210E2-E509-455B-8B85-68184C9A078D}" srcOrd="0" destOrd="0" presId="urn:microsoft.com/office/officeart/2005/8/layout/chevron2"/>
    <dgm:cxn modelId="{EB31D3F6-AFDF-44DB-804A-1B390202927E}" srcId="{8A398F7D-B8A2-44D2-B9A4-A876286FA7A9}" destId="{6D1F799C-4EFC-435D-8390-4D6C81A2B1DC}" srcOrd="0" destOrd="0" parTransId="{14EBF3CA-A4CE-46EC-A308-470E86723970}" sibTransId="{F9009E0C-AE33-4749-A058-6F99BB9FC22E}"/>
    <dgm:cxn modelId="{F2E937F5-E3A1-4153-8421-6C5B03A7F1DC}" type="presOf" srcId="{149E1DDC-8C83-430F-AB45-CACF88D2D1BE}" destId="{D49D7609-68D8-4E9D-A118-CFA8159FE0F9}" srcOrd="0" destOrd="0" presId="urn:microsoft.com/office/officeart/2005/8/layout/chevron2"/>
    <dgm:cxn modelId="{65ED39A1-431A-4D42-B701-221400B80AFB}" srcId="{6D1F799C-4EFC-435D-8390-4D6C81A2B1DC}" destId="{80D28FF2-E768-46A0-A417-1AE65C5E74AD}" srcOrd="0" destOrd="0" parTransId="{2FD237A6-79F4-4EA2-926C-B311685DBBED}" sibTransId="{02FBAD53-50F6-4A1D-955D-D030EB266FFC}"/>
    <dgm:cxn modelId="{BBAEC6A3-4C17-4C5E-9B21-1549FF59AEB9}" type="presOf" srcId="{6360FD9D-10A3-4F97-B9DC-6D7F12C27590}" destId="{F0BFF7DF-BB57-4B1C-B05C-6DE836B99C79}" srcOrd="0" destOrd="0" presId="urn:microsoft.com/office/officeart/2005/8/layout/chevron2"/>
    <dgm:cxn modelId="{DAA545FA-E94A-4967-9A1C-2AC52BC476D7}" type="presOf" srcId="{559AB1F5-9E1E-4F84-A216-42E7822CD533}" destId="{D73D4BFA-11A3-4736-869C-8B3BBF0853F1}" srcOrd="0" destOrd="0" presId="urn:microsoft.com/office/officeart/2005/8/layout/chevron2"/>
    <dgm:cxn modelId="{B6CD9737-90A7-407B-BEDA-81E6918F3557}" type="presOf" srcId="{5FEE913A-0014-4AC6-8BDD-FBC44E364EE3}" destId="{7E440015-BDE2-40EF-9ED7-EB2EBAC5FD2B}" srcOrd="0" destOrd="0" presId="urn:microsoft.com/office/officeart/2005/8/layout/chevron2"/>
    <dgm:cxn modelId="{51B5BCCD-FCFC-4769-B3EC-CE76A8FFC97F}" srcId="{8A398F7D-B8A2-44D2-B9A4-A876286FA7A9}" destId="{8FFC5B24-D1CC-4DE4-A4C2-34D9A998FF81}" srcOrd="3" destOrd="0" parTransId="{5E4F30E8-11CD-44C7-8A71-361D6B8DF8D9}" sibTransId="{178E3956-8851-4DE1-84AA-4D4C70A4F4C0}"/>
    <dgm:cxn modelId="{DA545F6B-3FBB-4D0D-B580-5F976D5B0387}" srcId="{8A398F7D-B8A2-44D2-B9A4-A876286FA7A9}" destId="{559AB1F5-9E1E-4F84-A216-42E7822CD533}" srcOrd="4" destOrd="0" parTransId="{00D53D74-1BEB-41C1-BED3-947CF015D213}" sibTransId="{A9616284-F04C-4CC3-AB99-0135729F6892}"/>
    <dgm:cxn modelId="{6F074C32-9017-4447-AB46-A1D9F0DBC03B}" type="presOf" srcId="{3D551253-357A-433E-BC42-F1B339C5B0F7}" destId="{E4F84F47-0C9C-4154-BBC4-B660ACC02993}" srcOrd="0" destOrd="0" presId="urn:microsoft.com/office/officeart/2005/8/layout/chevron2"/>
    <dgm:cxn modelId="{3503FD05-3056-42CA-9ED7-36765B899813}" type="presOf" srcId="{80D28FF2-E768-46A0-A417-1AE65C5E74AD}" destId="{725D2671-11F9-4C52-87F7-44E2E23E7597}" srcOrd="0" destOrd="0" presId="urn:microsoft.com/office/officeart/2005/8/layout/chevron2"/>
    <dgm:cxn modelId="{20678416-9892-44EF-BE68-C3B15CEBCBC1}" srcId="{3D551253-357A-433E-BC42-F1B339C5B0F7}" destId="{B54FC5C1-C4E9-4006-9E8D-85B045452E80}" srcOrd="0" destOrd="0" parTransId="{2A07EBC7-AB97-422C-B795-FAE12180C742}" sibTransId="{478210DE-B95C-4282-95BC-8FFE0339DBC3}"/>
    <dgm:cxn modelId="{C767DD46-15D5-4D39-BEA4-D7965B5060D8}" type="presOf" srcId="{8FFC5B24-D1CC-4DE4-A4C2-34D9A998FF81}" destId="{8B838352-5042-49B4-A7DA-F25C05C1A687}" srcOrd="0" destOrd="0" presId="urn:microsoft.com/office/officeart/2005/8/layout/chevron2"/>
    <dgm:cxn modelId="{027F06E1-427A-40DE-9299-A9CD7FCF7B90}" type="presOf" srcId="{8A398F7D-B8A2-44D2-B9A4-A876286FA7A9}" destId="{28D5E11A-5B23-4A3E-A8CB-7D02A0152A9D}" srcOrd="0" destOrd="0" presId="urn:microsoft.com/office/officeart/2005/8/layout/chevron2"/>
    <dgm:cxn modelId="{6FAE7351-7A83-4F57-BB56-3C654B4ED66C}" srcId="{8FFC5B24-D1CC-4DE4-A4C2-34D9A998FF81}" destId="{149E1DDC-8C83-430F-AB45-CACF88D2D1BE}" srcOrd="0" destOrd="0" parTransId="{0D014C34-2835-4306-A64F-1FA4DF30A877}" sibTransId="{6A78D65E-A2B6-4F18-942F-CA9745696423}"/>
    <dgm:cxn modelId="{03208FF6-CD6B-4007-98B8-C6F2416B2E67}" srcId="{8A398F7D-B8A2-44D2-B9A4-A876286FA7A9}" destId="{3D551253-357A-433E-BC42-F1B339C5B0F7}" srcOrd="1" destOrd="0" parTransId="{5D568F63-6CED-4163-B54D-6FA3DF5F778F}" sibTransId="{A466C128-DDB0-409D-9E23-8C9A4F9E5327}"/>
    <dgm:cxn modelId="{E04C53B0-B586-4464-ADC5-669613ECF5FC}" srcId="{340EE24E-834D-408E-8021-644F78784265}" destId="{72E3A81F-B3BF-4831-B395-2B192C563F43}" srcOrd="0" destOrd="0" parTransId="{C378295E-268B-4B18-94BE-D93811C4F722}" sibTransId="{E2131EF3-AED9-4B40-9F83-292AB2019F0B}"/>
    <dgm:cxn modelId="{D6F34DE6-D546-4737-85E2-1AF10552D2B8}" type="presOf" srcId="{B54FC5C1-C4E9-4006-9E8D-85B045452E80}" destId="{B994B41B-12DF-42F0-8BA9-A43910B97CE2}" srcOrd="0" destOrd="0" presId="urn:microsoft.com/office/officeart/2005/8/layout/chevron2"/>
    <dgm:cxn modelId="{8762394A-5EEF-44DA-B3DF-DA86E31FEAA6}" srcId="{6360FD9D-10A3-4F97-B9DC-6D7F12C27590}" destId="{3BF3E7D6-5984-4CC4-8BCE-1827D327EA8F}" srcOrd="0" destOrd="0" parTransId="{000C20F2-014D-45D2-BF4C-E56E64D2551E}" sibTransId="{7569CE5A-2923-4DDA-B068-5C8E0293C103}"/>
    <dgm:cxn modelId="{82A66107-2204-4AFD-9515-1DC38DC4C4E8}" type="presParOf" srcId="{28D5E11A-5B23-4A3E-A8CB-7D02A0152A9D}" destId="{2B462FB0-5A35-402B-9DD5-EC57F34D8823}" srcOrd="0" destOrd="0" presId="urn:microsoft.com/office/officeart/2005/8/layout/chevron2"/>
    <dgm:cxn modelId="{5F6D72CE-64F5-416C-93E5-87DD3DA993D7}" type="presParOf" srcId="{2B462FB0-5A35-402B-9DD5-EC57F34D8823}" destId="{D984B33F-7C68-441A-BF80-F3FD229A8E17}" srcOrd="0" destOrd="0" presId="urn:microsoft.com/office/officeart/2005/8/layout/chevron2"/>
    <dgm:cxn modelId="{01445E4D-B9C8-469C-A68A-FACC05C9B7A5}" type="presParOf" srcId="{2B462FB0-5A35-402B-9DD5-EC57F34D8823}" destId="{725D2671-11F9-4C52-87F7-44E2E23E7597}" srcOrd="1" destOrd="0" presId="urn:microsoft.com/office/officeart/2005/8/layout/chevron2"/>
    <dgm:cxn modelId="{9A76026D-50ED-40E5-A7ED-46997D074242}" type="presParOf" srcId="{28D5E11A-5B23-4A3E-A8CB-7D02A0152A9D}" destId="{4ED9A83A-F56E-4973-BEB6-D86C4C73232F}" srcOrd="1" destOrd="0" presId="urn:microsoft.com/office/officeart/2005/8/layout/chevron2"/>
    <dgm:cxn modelId="{E7F96B3E-581D-4776-AAFE-12EC63A7B596}" type="presParOf" srcId="{28D5E11A-5B23-4A3E-A8CB-7D02A0152A9D}" destId="{AABB71F5-25C7-40DC-85B3-23C7BCC0803F}" srcOrd="2" destOrd="0" presId="urn:microsoft.com/office/officeart/2005/8/layout/chevron2"/>
    <dgm:cxn modelId="{B3534D38-CED6-4B97-A808-4A5CE8851254}" type="presParOf" srcId="{AABB71F5-25C7-40DC-85B3-23C7BCC0803F}" destId="{E4F84F47-0C9C-4154-BBC4-B660ACC02993}" srcOrd="0" destOrd="0" presId="urn:microsoft.com/office/officeart/2005/8/layout/chevron2"/>
    <dgm:cxn modelId="{46648490-EE3A-4EFC-B04F-B2485C199D0A}" type="presParOf" srcId="{AABB71F5-25C7-40DC-85B3-23C7BCC0803F}" destId="{B994B41B-12DF-42F0-8BA9-A43910B97CE2}" srcOrd="1" destOrd="0" presId="urn:microsoft.com/office/officeart/2005/8/layout/chevron2"/>
    <dgm:cxn modelId="{D447445A-DF75-423C-BD69-4999EA5B7857}" type="presParOf" srcId="{28D5E11A-5B23-4A3E-A8CB-7D02A0152A9D}" destId="{9EB3F396-7C3C-497D-A164-9EE3B2B8F9CB}" srcOrd="3" destOrd="0" presId="urn:microsoft.com/office/officeart/2005/8/layout/chevron2"/>
    <dgm:cxn modelId="{62B50EB5-89F2-4D8F-B21F-C96E32403265}" type="presParOf" srcId="{28D5E11A-5B23-4A3E-A8CB-7D02A0152A9D}" destId="{F4AE3388-14E0-4FAD-8F3E-9CAF6ED9E708}" srcOrd="4" destOrd="0" presId="urn:microsoft.com/office/officeart/2005/8/layout/chevron2"/>
    <dgm:cxn modelId="{0F4C7D3F-668D-49B6-B9AC-8D1E5FEAEBC3}" type="presParOf" srcId="{F4AE3388-14E0-4FAD-8F3E-9CAF6ED9E708}" destId="{F0BFF7DF-BB57-4B1C-B05C-6DE836B99C79}" srcOrd="0" destOrd="0" presId="urn:microsoft.com/office/officeart/2005/8/layout/chevron2"/>
    <dgm:cxn modelId="{E6DCCF6B-1199-4B32-ABFC-D61B23B67CAD}" type="presParOf" srcId="{F4AE3388-14E0-4FAD-8F3E-9CAF6ED9E708}" destId="{79D210E2-E509-455B-8B85-68184C9A078D}" srcOrd="1" destOrd="0" presId="urn:microsoft.com/office/officeart/2005/8/layout/chevron2"/>
    <dgm:cxn modelId="{A6B3715F-05FF-423F-9617-D01684DC1231}" type="presParOf" srcId="{28D5E11A-5B23-4A3E-A8CB-7D02A0152A9D}" destId="{0A2DA6EA-53A3-45C1-8A98-DE5D8B4C677B}" srcOrd="5" destOrd="0" presId="urn:microsoft.com/office/officeart/2005/8/layout/chevron2"/>
    <dgm:cxn modelId="{BDB2D1BF-0F1D-4FFD-80C4-6DB98829B848}" type="presParOf" srcId="{28D5E11A-5B23-4A3E-A8CB-7D02A0152A9D}" destId="{D118D00B-1228-42F8-91AF-39719AED0660}" srcOrd="6" destOrd="0" presId="urn:microsoft.com/office/officeart/2005/8/layout/chevron2"/>
    <dgm:cxn modelId="{85A38D15-5143-486D-9B0F-9B960B6C82F1}" type="presParOf" srcId="{D118D00B-1228-42F8-91AF-39719AED0660}" destId="{8B838352-5042-49B4-A7DA-F25C05C1A687}" srcOrd="0" destOrd="0" presId="urn:microsoft.com/office/officeart/2005/8/layout/chevron2"/>
    <dgm:cxn modelId="{6E66935A-0B70-419E-AF86-B2196BA361F8}" type="presParOf" srcId="{D118D00B-1228-42F8-91AF-39719AED0660}" destId="{D49D7609-68D8-4E9D-A118-CFA8159FE0F9}" srcOrd="1" destOrd="0" presId="urn:microsoft.com/office/officeart/2005/8/layout/chevron2"/>
    <dgm:cxn modelId="{D9C12C4E-FDDB-4F11-B7DC-316615C9C4B0}" type="presParOf" srcId="{28D5E11A-5B23-4A3E-A8CB-7D02A0152A9D}" destId="{934F32F3-3B29-4D34-9552-0787DA243778}" srcOrd="7" destOrd="0" presId="urn:microsoft.com/office/officeart/2005/8/layout/chevron2"/>
    <dgm:cxn modelId="{018253B2-83C4-4655-921E-09F60AEE5C0D}" type="presParOf" srcId="{28D5E11A-5B23-4A3E-A8CB-7D02A0152A9D}" destId="{E7BA6707-E05C-444F-AE15-C69631FC21C1}" srcOrd="8" destOrd="0" presId="urn:microsoft.com/office/officeart/2005/8/layout/chevron2"/>
    <dgm:cxn modelId="{D8794AAD-082B-45A4-99D2-2A168E7DBA05}" type="presParOf" srcId="{E7BA6707-E05C-444F-AE15-C69631FC21C1}" destId="{D73D4BFA-11A3-4736-869C-8B3BBF0853F1}" srcOrd="0" destOrd="0" presId="urn:microsoft.com/office/officeart/2005/8/layout/chevron2"/>
    <dgm:cxn modelId="{3F0782EA-7B99-4E70-A520-218861AA985B}" type="presParOf" srcId="{E7BA6707-E05C-444F-AE15-C69631FC21C1}" destId="{7E440015-BDE2-40EF-9ED7-EB2EBAC5FD2B}" srcOrd="1" destOrd="0" presId="urn:microsoft.com/office/officeart/2005/8/layout/chevron2"/>
    <dgm:cxn modelId="{D566C7AC-8669-4760-9CEC-30829CA76A8A}" type="presParOf" srcId="{28D5E11A-5B23-4A3E-A8CB-7D02A0152A9D}" destId="{5381DB65-A8DC-40C6-A98D-123A1336595F}" srcOrd="9" destOrd="0" presId="urn:microsoft.com/office/officeart/2005/8/layout/chevron2"/>
    <dgm:cxn modelId="{AAEBB137-D095-4FDB-B621-23FF2F04628D}" type="presParOf" srcId="{28D5E11A-5B23-4A3E-A8CB-7D02A0152A9D}" destId="{2800EBC9-99F1-4610-8E41-E6F7B5960859}" srcOrd="10" destOrd="0" presId="urn:microsoft.com/office/officeart/2005/8/layout/chevron2"/>
    <dgm:cxn modelId="{8A0F2F89-B121-4DCB-BDB4-EC48E5ECEFBC}" type="presParOf" srcId="{2800EBC9-99F1-4610-8E41-E6F7B5960859}" destId="{66CBA9BF-1100-40F0-955A-949C9F27C8D1}" srcOrd="0" destOrd="0" presId="urn:microsoft.com/office/officeart/2005/8/layout/chevron2"/>
    <dgm:cxn modelId="{3D86E5E3-CAE4-411F-ABDB-0B96DA03F777}" type="presParOf" srcId="{2800EBC9-99F1-4610-8E41-E6F7B5960859}" destId="{44A4DC7D-3E13-4A47-9BCB-D8578FE5BE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7" loCatId="list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pPr rtl="1"/>
          <a:endParaRPr lang="ar-SA"/>
        </a:p>
      </dgm:t>
    </dgm:pt>
    <dgm:pt modelId="{C097892B-1DB4-4807-A446-AC7044E39508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ز</a:t>
          </a:r>
          <a:r>
            <a:rPr lang="ar-SA" b="0" dirty="0" smtClean="0">
              <a:latin typeface="Traditional Arabic" pitchFamily="18" charset="-78"/>
              <a:cs typeface="Traditional Arabic" pitchFamily="18" charset="-78"/>
            </a:rPr>
            <a:t>د</a:t>
          </a:r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 </a:t>
          </a:r>
          <a:r>
            <a:rPr lang="ar-EG" b="0" dirty="0" err="1" smtClean="0">
              <a:latin typeface="Traditional Arabic" pitchFamily="18" charset="-78"/>
              <a:cs typeface="Traditional Arabic" pitchFamily="18" charset="-78"/>
            </a:rPr>
            <a:t>غبًا</a:t>
          </a:r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 تزدد حبًا، تنطبق على الجميع </a:t>
          </a:r>
          <a:r>
            <a:rPr lang="ar-SA" b="0" dirty="0" smtClean="0">
              <a:latin typeface="Traditional Arabic" pitchFamily="18" charset="-78"/>
              <a:cs typeface="Traditional Arabic" pitchFamily="18" charset="-78"/>
            </a:rPr>
            <a:t>إلا الغياب عن الأم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6B52DBA1-9F15-4885-9CDD-6C02E49A0C69}" type="parTrans" cxnId="{69D4944C-37AD-4F87-8EBA-0CD2BE3D0AE7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A3868CD1-0EB2-4D32-AA0F-1729937E7E31}" type="sibTrans" cxnId="{69D4944C-37AD-4F87-8EBA-0CD2BE3D0AE7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80015403-145B-484E-83F1-5C98CE4D9EC1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يحسن بالأبناء إن اتصلوا بالأمهات للسلام عليهن، أن لا يتعجلوا بالمكالمة</a:t>
          </a:r>
          <a:r>
            <a:rPr lang="ar-SA" b="0" dirty="0" err="1" smtClean="0">
              <a:latin typeface="Traditional Arabic" pitchFamily="18" charset="-78"/>
              <a:cs typeface="Traditional Arabic" pitchFamily="18" charset="-78"/>
            </a:rPr>
            <a:t>.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791828C8-8025-4C13-A213-269464E74AE2}" type="parTrans" cxnId="{85F29A44-0CDF-4633-9258-1531C70EF16B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CFDA8BB9-87FE-467C-879E-F67D986BA617}" type="sibTrans" cxnId="{85F29A44-0CDF-4633-9258-1531C70EF16B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4D6C2DD0-33E1-4F7C-8B00-189F07E7BB06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لا تكثر من الثناء على تربية الآخرين أمام أمك، أو أن تتمنى أن تكون مثلهم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C012EAA4-D5A5-4483-A202-4024D26DB09B}" type="parTrans" cxnId="{DBBE8D8F-6092-4DB8-81FD-FBC0C98FF274}">
      <dgm:prSet/>
      <dgm:spPr/>
      <dgm:t>
        <a:bodyPr/>
        <a:lstStyle/>
        <a:p>
          <a:pPr rtl="1"/>
          <a:endParaRPr lang="ar-SA"/>
        </a:p>
      </dgm:t>
    </dgm:pt>
    <dgm:pt modelId="{743F5FCC-2EB1-4064-B789-45DBFDEE2D02}" type="sibTrans" cxnId="{DBBE8D8F-6092-4DB8-81FD-FBC0C98FF274}">
      <dgm:prSet/>
      <dgm:spPr/>
      <dgm:t>
        <a:bodyPr/>
        <a:lstStyle/>
        <a:p>
          <a:pPr rtl="1"/>
          <a:endParaRPr lang="ar-SA"/>
        </a:p>
      </dgm:t>
    </dgm:pt>
    <dgm:pt modelId="{D36B5BD7-B22C-4C18-BB0C-1F368F134A25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كن دائم الثناء على تربيتها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51927D09-A60F-4504-B654-1CA821293C12}" type="parTrans" cxnId="{BC5ACDD9-289B-47B9-9242-654873066347}">
      <dgm:prSet/>
      <dgm:spPr/>
      <dgm:t>
        <a:bodyPr/>
        <a:lstStyle/>
        <a:p>
          <a:pPr rtl="1"/>
          <a:endParaRPr lang="ar-SA"/>
        </a:p>
      </dgm:t>
    </dgm:pt>
    <dgm:pt modelId="{DBD70786-E263-4824-AAFB-1812089BAF03}" type="sibTrans" cxnId="{BC5ACDD9-289B-47B9-9242-654873066347}">
      <dgm:prSet/>
      <dgm:spPr/>
      <dgm:t>
        <a:bodyPr/>
        <a:lstStyle/>
        <a:p>
          <a:pPr rtl="1"/>
          <a:endParaRPr lang="ar-SA"/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A112B76-6C4A-419B-B6E7-6F0671B78001}" type="pres">
      <dgm:prSet presAssocID="{C097892B-1DB4-4807-A446-AC7044E39508}" presName="comp" presStyleCnt="0"/>
      <dgm:spPr/>
      <dgm:t>
        <a:bodyPr/>
        <a:lstStyle/>
        <a:p>
          <a:pPr rtl="1"/>
          <a:endParaRPr lang="ar-SA"/>
        </a:p>
      </dgm:t>
    </dgm:pt>
    <dgm:pt modelId="{6B3388F2-50C5-4187-A27B-7B9AEDA603AC}" type="pres">
      <dgm:prSet presAssocID="{C097892B-1DB4-4807-A446-AC7044E39508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B87B0B8D-D878-457E-B3B5-BA0BE132B7BE}" type="pres">
      <dgm:prSet presAssocID="{C097892B-1DB4-4807-A446-AC7044E3950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49FA123-C8BA-4745-B363-AA7546AECA21}" type="pres">
      <dgm:prSet presAssocID="{C097892B-1DB4-4807-A446-AC7044E3950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8671FA1-39A3-47CE-9DF0-063E4BF6AC5A}" type="pres">
      <dgm:prSet presAssocID="{A3868CD1-0EB2-4D32-AA0F-1729937E7E31}" presName="spacer" presStyleCnt="0"/>
      <dgm:spPr/>
      <dgm:t>
        <a:bodyPr/>
        <a:lstStyle/>
        <a:p>
          <a:pPr rtl="1"/>
          <a:endParaRPr lang="ar-SA"/>
        </a:p>
      </dgm:t>
    </dgm:pt>
    <dgm:pt modelId="{19A9736D-BE64-4494-AB6D-9B699DF7E5FE}" type="pres">
      <dgm:prSet presAssocID="{80015403-145B-484E-83F1-5C98CE4D9EC1}" presName="comp" presStyleCnt="0"/>
      <dgm:spPr/>
      <dgm:t>
        <a:bodyPr/>
        <a:lstStyle/>
        <a:p>
          <a:pPr rtl="1"/>
          <a:endParaRPr lang="ar-SA"/>
        </a:p>
      </dgm:t>
    </dgm:pt>
    <dgm:pt modelId="{5059D03D-26A0-4B8E-866D-B23AC8200DEC}" type="pres">
      <dgm:prSet presAssocID="{80015403-145B-484E-83F1-5C98CE4D9EC1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9A8AA952-47C0-41C4-82D3-5D3DCD0FF2C3}" type="pres">
      <dgm:prSet presAssocID="{80015403-145B-484E-83F1-5C98CE4D9EC1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95FA262-2E43-4D79-9323-733F30578F28}" type="pres">
      <dgm:prSet presAssocID="{80015403-145B-484E-83F1-5C98CE4D9EC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C0BBCC-8EFC-4F98-9D28-77C29AE988F6}" type="pres">
      <dgm:prSet presAssocID="{CFDA8BB9-87FE-467C-879E-F67D986BA617}" presName="spacer" presStyleCnt="0"/>
      <dgm:spPr/>
      <dgm:t>
        <a:bodyPr/>
        <a:lstStyle/>
        <a:p>
          <a:pPr rtl="1"/>
          <a:endParaRPr lang="ar-SA"/>
        </a:p>
      </dgm:t>
    </dgm:pt>
    <dgm:pt modelId="{4B59AA3A-C6E9-4FC9-BB34-B39E9930C66E}" type="pres">
      <dgm:prSet presAssocID="{4D6C2DD0-33E1-4F7C-8B00-189F07E7BB06}" presName="comp" presStyleCnt="0"/>
      <dgm:spPr/>
      <dgm:t>
        <a:bodyPr/>
        <a:lstStyle/>
        <a:p>
          <a:pPr rtl="1"/>
          <a:endParaRPr lang="ar-SA"/>
        </a:p>
      </dgm:t>
    </dgm:pt>
    <dgm:pt modelId="{FDE1F41F-4783-4D6C-A1BC-300598A890BD}" type="pres">
      <dgm:prSet presAssocID="{4D6C2DD0-33E1-4F7C-8B00-189F07E7BB06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3575A424-AF6A-407C-8150-193D657A1970}" type="pres">
      <dgm:prSet presAssocID="{4D6C2DD0-33E1-4F7C-8B00-189F07E7BB06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2EA4C7A-536D-4280-A360-376E358BB8F4}" type="pres">
      <dgm:prSet presAssocID="{4D6C2DD0-33E1-4F7C-8B00-189F07E7BB0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1CBF29-7A29-4307-BCC0-8190B67B1BCB}" type="pres">
      <dgm:prSet presAssocID="{743F5FCC-2EB1-4064-B789-45DBFDEE2D02}" presName="spacer" presStyleCnt="0"/>
      <dgm:spPr/>
      <dgm:t>
        <a:bodyPr/>
        <a:lstStyle/>
        <a:p>
          <a:pPr rtl="1"/>
          <a:endParaRPr lang="ar-SA"/>
        </a:p>
      </dgm:t>
    </dgm:pt>
    <dgm:pt modelId="{362FDC41-DB0A-489A-BF7B-827D20ACCFC3}" type="pres">
      <dgm:prSet presAssocID="{D36B5BD7-B22C-4C18-BB0C-1F368F134A25}" presName="comp" presStyleCnt="0"/>
      <dgm:spPr/>
      <dgm:t>
        <a:bodyPr/>
        <a:lstStyle/>
        <a:p>
          <a:pPr rtl="1"/>
          <a:endParaRPr lang="ar-SA"/>
        </a:p>
      </dgm:t>
    </dgm:pt>
    <dgm:pt modelId="{D97B7552-EE6A-4D66-8EEA-35C0ADF65CF4}" type="pres">
      <dgm:prSet presAssocID="{D36B5BD7-B22C-4C18-BB0C-1F368F134A25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9193D66F-3ECD-496F-8B77-41D87F4BDE58}" type="pres">
      <dgm:prSet presAssocID="{D36B5BD7-B22C-4C18-BB0C-1F368F134A2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51F2D963-8115-4525-B056-7E8C24A530B7}" type="pres">
      <dgm:prSet presAssocID="{D36B5BD7-B22C-4C18-BB0C-1F368F134A2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846D39E-537B-4CF4-A1E6-7FDF179DA93A}" type="presOf" srcId="{80015403-145B-484E-83F1-5C98CE4D9EC1}" destId="{C95FA262-2E43-4D79-9323-733F30578F28}" srcOrd="1" destOrd="0" presId="urn:microsoft.com/office/officeart/2005/8/layout/vList4#7"/>
    <dgm:cxn modelId="{5D18B1E6-F3F1-4A76-9C25-AAE457E87D77}" type="presOf" srcId="{50A5336E-DFEE-4091-8975-9CB66C2D54D0}" destId="{6E5B5FE6-57EB-422E-A8A1-73EC17409EB2}" srcOrd="0" destOrd="0" presId="urn:microsoft.com/office/officeart/2005/8/layout/vList4#7"/>
    <dgm:cxn modelId="{69D4944C-37AD-4F87-8EBA-0CD2BE3D0AE7}" srcId="{50A5336E-DFEE-4091-8975-9CB66C2D54D0}" destId="{C097892B-1DB4-4807-A446-AC7044E39508}" srcOrd="0" destOrd="0" parTransId="{6B52DBA1-9F15-4885-9CDD-6C02E49A0C69}" sibTransId="{A3868CD1-0EB2-4D32-AA0F-1729937E7E31}"/>
    <dgm:cxn modelId="{04B423CC-A0B2-4EB3-9DB8-4417B3A8EA98}" type="presOf" srcId="{C097892B-1DB4-4807-A446-AC7044E39508}" destId="{6B3388F2-50C5-4187-A27B-7B9AEDA603AC}" srcOrd="0" destOrd="0" presId="urn:microsoft.com/office/officeart/2005/8/layout/vList4#7"/>
    <dgm:cxn modelId="{85F29A44-0CDF-4633-9258-1531C70EF16B}" srcId="{50A5336E-DFEE-4091-8975-9CB66C2D54D0}" destId="{80015403-145B-484E-83F1-5C98CE4D9EC1}" srcOrd="1" destOrd="0" parTransId="{791828C8-8025-4C13-A213-269464E74AE2}" sibTransId="{CFDA8BB9-87FE-467C-879E-F67D986BA617}"/>
    <dgm:cxn modelId="{7FE69BF5-A29D-41CD-9EC8-5077F862B99E}" type="presOf" srcId="{4D6C2DD0-33E1-4F7C-8B00-189F07E7BB06}" destId="{FDE1F41F-4783-4D6C-A1BC-300598A890BD}" srcOrd="0" destOrd="0" presId="urn:microsoft.com/office/officeart/2005/8/layout/vList4#7"/>
    <dgm:cxn modelId="{883AA527-1DE0-4033-A143-AA9BA563F307}" type="presOf" srcId="{4D6C2DD0-33E1-4F7C-8B00-189F07E7BB06}" destId="{62EA4C7A-536D-4280-A360-376E358BB8F4}" srcOrd="1" destOrd="0" presId="urn:microsoft.com/office/officeart/2005/8/layout/vList4#7"/>
    <dgm:cxn modelId="{AEC991D9-7EF9-41E0-8883-2F0FAE392C50}" type="presOf" srcId="{D36B5BD7-B22C-4C18-BB0C-1F368F134A25}" destId="{D97B7552-EE6A-4D66-8EEA-35C0ADF65CF4}" srcOrd="0" destOrd="0" presId="urn:microsoft.com/office/officeart/2005/8/layout/vList4#7"/>
    <dgm:cxn modelId="{4FF01FEB-45A0-4E92-9431-B767F49995D6}" type="presOf" srcId="{C097892B-1DB4-4807-A446-AC7044E39508}" destId="{C49FA123-C8BA-4745-B363-AA7546AECA21}" srcOrd="1" destOrd="0" presId="urn:microsoft.com/office/officeart/2005/8/layout/vList4#7"/>
    <dgm:cxn modelId="{DBBE8D8F-6092-4DB8-81FD-FBC0C98FF274}" srcId="{50A5336E-DFEE-4091-8975-9CB66C2D54D0}" destId="{4D6C2DD0-33E1-4F7C-8B00-189F07E7BB06}" srcOrd="2" destOrd="0" parTransId="{C012EAA4-D5A5-4483-A202-4024D26DB09B}" sibTransId="{743F5FCC-2EB1-4064-B789-45DBFDEE2D02}"/>
    <dgm:cxn modelId="{B3A78CD9-B5DC-4080-9C5B-1FBB8D1E1DED}" type="presOf" srcId="{80015403-145B-484E-83F1-5C98CE4D9EC1}" destId="{5059D03D-26A0-4B8E-866D-B23AC8200DEC}" srcOrd="0" destOrd="0" presId="urn:microsoft.com/office/officeart/2005/8/layout/vList4#7"/>
    <dgm:cxn modelId="{14F8EEC6-DCAD-4C88-AFE5-C79B16699126}" type="presOf" srcId="{D36B5BD7-B22C-4C18-BB0C-1F368F134A25}" destId="{51F2D963-8115-4525-B056-7E8C24A530B7}" srcOrd="1" destOrd="0" presId="urn:microsoft.com/office/officeart/2005/8/layout/vList4#7"/>
    <dgm:cxn modelId="{BC5ACDD9-289B-47B9-9242-654873066347}" srcId="{50A5336E-DFEE-4091-8975-9CB66C2D54D0}" destId="{D36B5BD7-B22C-4C18-BB0C-1F368F134A25}" srcOrd="3" destOrd="0" parTransId="{51927D09-A60F-4504-B654-1CA821293C12}" sibTransId="{DBD70786-E263-4824-AAFB-1812089BAF03}"/>
    <dgm:cxn modelId="{8BB37922-E7F9-4FB2-824A-92691F17CC9A}" type="presParOf" srcId="{6E5B5FE6-57EB-422E-A8A1-73EC17409EB2}" destId="{9A112B76-6C4A-419B-B6E7-6F0671B78001}" srcOrd="0" destOrd="0" presId="urn:microsoft.com/office/officeart/2005/8/layout/vList4#7"/>
    <dgm:cxn modelId="{8F41CDB2-401E-4E5B-8063-F6FA07E28CF6}" type="presParOf" srcId="{9A112B76-6C4A-419B-B6E7-6F0671B78001}" destId="{6B3388F2-50C5-4187-A27B-7B9AEDA603AC}" srcOrd="0" destOrd="0" presId="urn:microsoft.com/office/officeart/2005/8/layout/vList4#7"/>
    <dgm:cxn modelId="{0993A51A-AAFD-4961-B4C3-76B98B612A52}" type="presParOf" srcId="{9A112B76-6C4A-419B-B6E7-6F0671B78001}" destId="{B87B0B8D-D878-457E-B3B5-BA0BE132B7BE}" srcOrd="1" destOrd="0" presId="urn:microsoft.com/office/officeart/2005/8/layout/vList4#7"/>
    <dgm:cxn modelId="{2EF5829D-0DE7-4B92-9F8D-0AF851B9E2F6}" type="presParOf" srcId="{9A112B76-6C4A-419B-B6E7-6F0671B78001}" destId="{C49FA123-C8BA-4745-B363-AA7546AECA21}" srcOrd="2" destOrd="0" presId="urn:microsoft.com/office/officeart/2005/8/layout/vList4#7"/>
    <dgm:cxn modelId="{BC150AC6-FDBD-4115-8BFB-78532E24AF7F}" type="presParOf" srcId="{6E5B5FE6-57EB-422E-A8A1-73EC17409EB2}" destId="{58671FA1-39A3-47CE-9DF0-063E4BF6AC5A}" srcOrd="1" destOrd="0" presId="urn:microsoft.com/office/officeart/2005/8/layout/vList4#7"/>
    <dgm:cxn modelId="{7A2E5DFA-A744-4D9A-9366-7369E896C0AD}" type="presParOf" srcId="{6E5B5FE6-57EB-422E-A8A1-73EC17409EB2}" destId="{19A9736D-BE64-4494-AB6D-9B699DF7E5FE}" srcOrd="2" destOrd="0" presId="urn:microsoft.com/office/officeart/2005/8/layout/vList4#7"/>
    <dgm:cxn modelId="{51156948-38C0-4FC0-A5A3-8A252979B468}" type="presParOf" srcId="{19A9736D-BE64-4494-AB6D-9B699DF7E5FE}" destId="{5059D03D-26A0-4B8E-866D-B23AC8200DEC}" srcOrd="0" destOrd="0" presId="urn:microsoft.com/office/officeart/2005/8/layout/vList4#7"/>
    <dgm:cxn modelId="{87B0E6DE-45A6-40ED-BC16-463ADBB0BEF4}" type="presParOf" srcId="{19A9736D-BE64-4494-AB6D-9B699DF7E5FE}" destId="{9A8AA952-47C0-41C4-82D3-5D3DCD0FF2C3}" srcOrd="1" destOrd="0" presId="urn:microsoft.com/office/officeart/2005/8/layout/vList4#7"/>
    <dgm:cxn modelId="{1C15B904-C344-4719-AFE7-42E000322BA0}" type="presParOf" srcId="{19A9736D-BE64-4494-AB6D-9B699DF7E5FE}" destId="{C95FA262-2E43-4D79-9323-733F30578F28}" srcOrd="2" destOrd="0" presId="urn:microsoft.com/office/officeart/2005/8/layout/vList4#7"/>
    <dgm:cxn modelId="{25C3E0F5-F1C1-45DA-B88A-B890B78688A3}" type="presParOf" srcId="{6E5B5FE6-57EB-422E-A8A1-73EC17409EB2}" destId="{67C0BBCC-8EFC-4F98-9D28-77C29AE988F6}" srcOrd="3" destOrd="0" presId="urn:microsoft.com/office/officeart/2005/8/layout/vList4#7"/>
    <dgm:cxn modelId="{ADF9B7B3-7FAC-46EF-A05E-D04CDEA7A62B}" type="presParOf" srcId="{6E5B5FE6-57EB-422E-A8A1-73EC17409EB2}" destId="{4B59AA3A-C6E9-4FC9-BB34-B39E9930C66E}" srcOrd="4" destOrd="0" presId="urn:microsoft.com/office/officeart/2005/8/layout/vList4#7"/>
    <dgm:cxn modelId="{1348F4B0-C24B-43D1-8B7A-97E56204F30A}" type="presParOf" srcId="{4B59AA3A-C6E9-4FC9-BB34-B39E9930C66E}" destId="{FDE1F41F-4783-4D6C-A1BC-300598A890BD}" srcOrd="0" destOrd="0" presId="urn:microsoft.com/office/officeart/2005/8/layout/vList4#7"/>
    <dgm:cxn modelId="{C6E1B10E-07C6-4B83-A267-4CE1D204B5DA}" type="presParOf" srcId="{4B59AA3A-C6E9-4FC9-BB34-B39E9930C66E}" destId="{3575A424-AF6A-407C-8150-193D657A1970}" srcOrd="1" destOrd="0" presId="urn:microsoft.com/office/officeart/2005/8/layout/vList4#7"/>
    <dgm:cxn modelId="{7437980D-F0FC-4C80-9E17-66B71FEEE23C}" type="presParOf" srcId="{4B59AA3A-C6E9-4FC9-BB34-B39E9930C66E}" destId="{62EA4C7A-536D-4280-A360-376E358BB8F4}" srcOrd="2" destOrd="0" presId="urn:microsoft.com/office/officeart/2005/8/layout/vList4#7"/>
    <dgm:cxn modelId="{D70D7FC0-68E8-4865-9B4F-0C5F310B96FE}" type="presParOf" srcId="{6E5B5FE6-57EB-422E-A8A1-73EC17409EB2}" destId="{2D1CBF29-7A29-4307-BCC0-8190B67B1BCB}" srcOrd="5" destOrd="0" presId="urn:microsoft.com/office/officeart/2005/8/layout/vList4#7"/>
    <dgm:cxn modelId="{265A71DF-1882-4AD3-BDBF-D3CD35A78F98}" type="presParOf" srcId="{6E5B5FE6-57EB-422E-A8A1-73EC17409EB2}" destId="{362FDC41-DB0A-489A-BF7B-827D20ACCFC3}" srcOrd="6" destOrd="0" presId="urn:microsoft.com/office/officeart/2005/8/layout/vList4#7"/>
    <dgm:cxn modelId="{407EC8A1-7558-4BA6-94FC-FFC1067D340B}" type="presParOf" srcId="{362FDC41-DB0A-489A-BF7B-827D20ACCFC3}" destId="{D97B7552-EE6A-4D66-8EEA-35C0ADF65CF4}" srcOrd="0" destOrd="0" presId="urn:microsoft.com/office/officeart/2005/8/layout/vList4#7"/>
    <dgm:cxn modelId="{0F3F03B6-5765-4D31-88AE-00C5EA6E7862}" type="presParOf" srcId="{362FDC41-DB0A-489A-BF7B-827D20ACCFC3}" destId="{9193D66F-3ECD-496F-8B77-41D87F4BDE58}" srcOrd="1" destOrd="0" presId="urn:microsoft.com/office/officeart/2005/8/layout/vList4#7"/>
    <dgm:cxn modelId="{DCD6E5F0-10FC-4793-8715-0BA286CFD241}" type="presParOf" srcId="{362FDC41-DB0A-489A-BF7B-827D20ACCFC3}" destId="{51F2D963-8115-4525-B056-7E8C24A530B7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8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F40FF347-95AD-43C7-9ACA-C82A003F91FD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قابلها دائمًا بابتسامة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عند حديثها أرعها سمعك وبصرك وقلبك، وأقبل عليها بجميع </a:t>
          </a:r>
          <a:r>
            <a:rPr lang="ar-EG" b="0" dirty="0" err="1" smtClean="0">
              <a:latin typeface="Arabic Typesetting" pitchFamily="66" charset="-78"/>
              <a:cs typeface="Arabic Typesetting" pitchFamily="66" charset="-78"/>
            </a:rPr>
            <a:t>جوارحك،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وحادثها 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بدون رفع صوت، أو تناجٍ، أو تشاجر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لا 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تقطع حديثها،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ولا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 تسرح أثناء كلامها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D2ECFDE9-9334-4429-BB1B-426E808691CD}" type="parTrans" cxnId="{FED33A6B-2941-47A3-A5D4-72DA92159165}">
      <dgm:prSet/>
      <dgm:spPr/>
      <dgm:t>
        <a:bodyPr/>
        <a:lstStyle/>
        <a:p>
          <a:pPr rtl="1"/>
          <a:endParaRPr lang="ar-SA">
            <a:latin typeface="Arabic Typesetting" pitchFamily="66" charset="-78"/>
            <a:cs typeface="Arabic Typesetting" pitchFamily="66" charset="-78"/>
          </a:endParaRPr>
        </a:p>
      </dgm:t>
    </dgm:pt>
    <dgm:pt modelId="{67A528A1-AFCF-47A6-9963-04ACA4C1298E}" type="sibTrans" cxnId="{FED33A6B-2941-47A3-A5D4-72DA92159165}">
      <dgm:prSet/>
      <dgm:spPr/>
      <dgm:t>
        <a:bodyPr/>
        <a:lstStyle/>
        <a:p>
          <a:pPr rtl="1"/>
          <a:endParaRPr lang="ar-SA">
            <a:latin typeface="Arabic Typesetting" pitchFamily="66" charset="-78"/>
            <a:cs typeface="Arabic Typesetting" pitchFamily="66" charset="-78"/>
          </a:endParaRPr>
        </a:p>
      </dgm:t>
    </dgm:pt>
    <dgm:pt modelId="{6A42B686-E965-4D13-B965-3142DC4E4FCB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حدثها عن أحداث العالم من حولها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F7267897-7A48-4F3A-9F10-EF128B809E17}" type="parTrans" cxnId="{2BF9F3EC-3244-487F-9C86-23FDDC616ABD}">
      <dgm:prSet/>
      <dgm:spPr/>
      <dgm:t>
        <a:bodyPr/>
        <a:lstStyle/>
        <a:p>
          <a:pPr rtl="1"/>
          <a:endParaRPr lang="ar-SA">
            <a:latin typeface="Arabic Typesetting" pitchFamily="66" charset="-78"/>
            <a:cs typeface="Arabic Typesetting" pitchFamily="66" charset="-78"/>
          </a:endParaRPr>
        </a:p>
      </dgm:t>
    </dgm:pt>
    <dgm:pt modelId="{D0014F3C-16DF-4DC7-BB65-BFCDB7971C9F}" type="sibTrans" cxnId="{2BF9F3EC-3244-487F-9C86-23FDDC616ABD}">
      <dgm:prSet/>
      <dgm:spPr/>
      <dgm:t>
        <a:bodyPr/>
        <a:lstStyle/>
        <a:p>
          <a:pPr rtl="1"/>
          <a:endParaRPr lang="ar-SA">
            <a:latin typeface="Arabic Typesetting" pitchFamily="66" charset="-78"/>
            <a:cs typeface="Arabic Typesetting" pitchFamily="66" charset="-78"/>
          </a:endParaRPr>
        </a:p>
      </dgm:t>
    </dgm:pt>
    <dgm:pt modelId="{BE715B43-4086-4355-97DA-6D8B5107BBE1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بلغها أن أكبر أمنياتك في الحياة أن تعيش هي بسعادة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88F2B2E8-8964-4A63-BC0E-DAB82CA5540F}" type="parTrans" cxnId="{77C8BE92-9844-47F7-A382-4D5AEA66758B}">
      <dgm:prSet/>
      <dgm:spPr/>
      <dgm:t>
        <a:bodyPr/>
        <a:lstStyle/>
        <a:p>
          <a:pPr rtl="1"/>
          <a:endParaRPr lang="ar-SA">
            <a:latin typeface="Arabic Typesetting" pitchFamily="66" charset="-78"/>
            <a:cs typeface="Arabic Typesetting" pitchFamily="66" charset="-78"/>
          </a:endParaRPr>
        </a:p>
      </dgm:t>
    </dgm:pt>
    <dgm:pt modelId="{44F3618C-CD5C-4B02-86FE-58944019C8CD}" type="sibTrans" cxnId="{77C8BE92-9844-47F7-A382-4D5AEA66758B}">
      <dgm:prSet/>
      <dgm:spPr/>
      <dgm:t>
        <a:bodyPr/>
        <a:lstStyle/>
        <a:p>
          <a:pPr rtl="1"/>
          <a:endParaRPr lang="ar-SA">
            <a:latin typeface="Arabic Typesetting" pitchFamily="66" charset="-78"/>
            <a:cs typeface="Arabic Typesetting" pitchFamily="66" charset="-78"/>
          </a:endParaRPr>
        </a:p>
      </dgm:t>
    </dgm:pt>
    <dgm:pt modelId="{BFD77BDA-A780-4D08-97D2-1491C0FB7B39}">
      <dgm:prSet/>
      <dgm:spPr/>
      <dgm:t>
        <a:bodyPr/>
        <a:lstStyle/>
        <a:p>
          <a:pPr rtl="1"/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بر بوالديها..و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أقربائها وساعدها في ذلك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08D369E0-587A-4718-B320-0F21B7BF3A42}" type="parTrans" cxnId="{0C5B24E6-6444-45FE-8E15-995DFF661A13}">
      <dgm:prSet/>
      <dgm:spPr/>
      <dgm:t>
        <a:bodyPr/>
        <a:lstStyle/>
        <a:p>
          <a:pPr rtl="1"/>
          <a:endParaRPr lang="ar-SA"/>
        </a:p>
      </dgm:t>
    </dgm:pt>
    <dgm:pt modelId="{A162E3F8-45E7-4B55-92BA-FE0133DD1F01}" type="sibTrans" cxnId="{0C5B24E6-6444-45FE-8E15-995DFF661A13}">
      <dgm:prSet/>
      <dgm:spPr/>
      <dgm:t>
        <a:bodyPr/>
        <a:lstStyle/>
        <a:p>
          <a:pPr rtl="1"/>
          <a:endParaRPr lang="ar-SA"/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D07E988-F650-4DA3-ADE9-794A5A2B0895}" type="pres">
      <dgm:prSet presAssocID="{F40FF347-95AD-43C7-9ACA-C82A003F91FD}" presName="comp" presStyleCnt="0"/>
      <dgm:spPr/>
      <dgm:t>
        <a:bodyPr/>
        <a:lstStyle/>
        <a:p>
          <a:pPr rtl="1"/>
          <a:endParaRPr lang="ar-SA"/>
        </a:p>
      </dgm:t>
    </dgm:pt>
    <dgm:pt modelId="{9B863004-1EC3-4B7F-BCB9-FB14A6C6830D}" type="pres">
      <dgm:prSet presAssocID="{F40FF347-95AD-43C7-9ACA-C82A003F91FD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15E8D352-7E23-4761-9152-1542F900FB8F}" type="pres">
      <dgm:prSet presAssocID="{F40FF347-95AD-43C7-9ACA-C82A003F91F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111BA19B-7C0F-4723-9F05-38F90C9E2487}" type="pres">
      <dgm:prSet presAssocID="{F40FF347-95AD-43C7-9ACA-C82A003F91F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038B4C-E454-4D38-9BD1-725508C5EA5E}" type="pres">
      <dgm:prSet presAssocID="{67A528A1-AFCF-47A6-9963-04ACA4C1298E}" presName="spacer" presStyleCnt="0"/>
      <dgm:spPr/>
      <dgm:t>
        <a:bodyPr/>
        <a:lstStyle/>
        <a:p>
          <a:pPr rtl="1"/>
          <a:endParaRPr lang="ar-SA"/>
        </a:p>
      </dgm:t>
    </dgm:pt>
    <dgm:pt modelId="{8F4C4792-AE4C-436E-B635-5A211456F14A}" type="pres">
      <dgm:prSet presAssocID="{6A42B686-E965-4D13-B965-3142DC4E4FCB}" presName="comp" presStyleCnt="0"/>
      <dgm:spPr/>
      <dgm:t>
        <a:bodyPr/>
        <a:lstStyle/>
        <a:p>
          <a:pPr rtl="1"/>
          <a:endParaRPr lang="ar-SA"/>
        </a:p>
      </dgm:t>
    </dgm:pt>
    <dgm:pt modelId="{CDDF7469-6FB0-42BA-966D-62F64C13F2B2}" type="pres">
      <dgm:prSet presAssocID="{6A42B686-E965-4D13-B965-3142DC4E4FCB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8C035904-E781-4484-93F6-14C7877BC2BD}" type="pres">
      <dgm:prSet presAssocID="{6A42B686-E965-4D13-B965-3142DC4E4FC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1CD37C61-A24B-4D41-B74B-6BEEFF2FA27F}" type="pres">
      <dgm:prSet presAssocID="{6A42B686-E965-4D13-B965-3142DC4E4F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9DBD1C5-2E3C-4CC1-A241-E4B6522E6679}" type="pres">
      <dgm:prSet presAssocID="{D0014F3C-16DF-4DC7-BB65-BFCDB7971C9F}" presName="spacer" presStyleCnt="0"/>
      <dgm:spPr/>
      <dgm:t>
        <a:bodyPr/>
        <a:lstStyle/>
        <a:p>
          <a:pPr rtl="1"/>
          <a:endParaRPr lang="ar-SA"/>
        </a:p>
      </dgm:t>
    </dgm:pt>
    <dgm:pt modelId="{7220B884-B4D6-45A3-BC80-37C4809BFC53}" type="pres">
      <dgm:prSet presAssocID="{BE715B43-4086-4355-97DA-6D8B5107BBE1}" presName="comp" presStyleCnt="0"/>
      <dgm:spPr/>
      <dgm:t>
        <a:bodyPr/>
        <a:lstStyle/>
        <a:p>
          <a:pPr rtl="1"/>
          <a:endParaRPr lang="ar-SA"/>
        </a:p>
      </dgm:t>
    </dgm:pt>
    <dgm:pt modelId="{19A5BABA-6F86-4556-8808-5C9F97EBF2ED}" type="pres">
      <dgm:prSet presAssocID="{BE715B43-4086-4355-97DA-6D8B5107BBE1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7CAE30FF-E0DF-4752-8C72-917CD6146094}" type="pres">
      <dgm:prSet presAssocID="{BE715B43-4086-4355-97DA-6D8B5107BBE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E3FC3B0-E7ED-4516-B0A5-61CAA7146307}" type="pres">
      <dgm:prSet presAssocID="{BE715B43-4086-4355-97DA-6D8B5107BBE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50AD2E-EF5E-4DA3-999E-1A1CED270AA3}" type="pres">
      <dgm:prSet presAssocID="{44F3618C-CD5C-4B02-86FE-58944019C8CD}" presName="spacer" presStyleCnt="0"/>
      <dgm:spPr/>
      <dgm:t>
        <a:bodyPr/>
        <a:lstStyle/>
        <a:p>
          <a:pPr rtl="1"/>
          <a:endParaRPr lang="ar-SA"/>
        </a:p>
      </dgm:t>
    </dgm:pt>
    <dgm:pt modelId="{6A752D30-580A-4D11-A5BA-75254AE8DED7}" type="pres">
      <dgm:prSet presAssocID="{BFD77BDA-A780-4D08-97D2-1491C0FB7B39}" presName="comp" presStyleCnt="0"/>
      <dgm:spPr/>
      <dgm:t>
        <a:bodyPr/>
        <a:lstStyle/>
        <a:p>
          <a:pPr rtl="1"/>
          <a:endParaRPr lang="ar-SA"/>
        </a:p>
      </dgm:t>
    </dgm:pt>
    <dgm:pt modelId="{A48493C3-E9C1-43E9-8218-40F446A40B38}" type="pres">
      <dgm:prSet presAssocID="{BFD77BDA-A780-4D08-97D2-1491C0FB7B39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F288CEF2-DD66-49B6-BFBB-515C89A186C7}" type="pres">
      <dgm:prSet presAssocID="{BFD77BDA-A780-4D08-97D2-1491C0FB7B3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36435BB-A975-49F3-8885-554080D335BE}" type="pres">
      <dgm:prSet presAssocID="{BFD77BDA-A780-4D08-97D2-1491C0FB7B3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0197879-428D-49A1-8DA7-E79416FA4A82}" type="presOf" srcId="{F40FF347-95AD-43C7-9ACA-C82A003F91FD}" destId="{9B863004-1EC3-4B7F-BCB9-FB14A6C6830D}" srcOrd="0" destOrd="0" presId="urn:microsoft.com/office/officeart/2005/8/layout/vList4#8"/>
    <dgm:cxn modelId="{E0DF14C7-9C59-4914-850A-40826CF9384B}" type="presOf" srcId="{F40FF347-95AD-43C7-9ACA-C82A003F91FD}" destId="{111BA19B-7C0F-4723-9F05-38F90C9E2487}" srcOrd="1" destOrd="0" presId="urn:microsoft.com/office/officeart/2005/8/layout/vList4#8"/>
    <dgm:cxn modelId="{154A737F-F75D-4585-BD4D-26188E6BEF97}" type="presOf" srcId="{6A42B686-E965-4D13-B965-3142DC4E4FCB}" destId="{1CD37C61-A24B-4D41-B74B-6BEEFF2FA27F}" srcOrd="1" destOrd="0" presId="urn:microsoft.com/office/officeart/2005/8/layout/vList4#8"/>
    <dgm:cxn modelId="{EAF382EA-8311-4AE8-8793-256789C07172}" type="presOf" srcId="{BFD77BDA-A780-4D08-97D2-1491C0FB7B39}" destId="{A48493C3-E9C1-43E9-8218-40F446A40B38}" srcOrd="0" destOrd="0" presId="urn:microsoft.com/office/officeart/2005/8/layout/vList4#8"/>
    <dgm:cxn modelId="{0C5B24E6-6444-45FE-8E15-995DFF661A13}" srcId="{50A5336E-DFEE-4091-8975-9CB66C2D54D0}" destId="{BFD77BDA-A780-4D08-97D2-1491C0FB7B39}" srcOrd="3" destOrd="0" parTransId="{08D369E0-587A-4718-B320-0F21B7BF3A42}" sibTransId="{A162E3F8-45E7-4B55-92BA-FE0133DD1F01}"/>
    <dgm:cxn modelId="{2BF9F3EC-3244-487F-9C86-23FDDC616ABD}" srcId="{50A5336E-DFEE-4091-8975-9CB66C2D54D0}" destId="{6A42B686-E965-4D13-B965-3142DC4E4FCB}" srcOrd="1" destOrd="0" parTransId="{F7267897-7A48-4F3A-9F10-EF128B809E17}" sibTransId="{D0014F3C-16DF-4DC7-BB65-BFCDB7971C9F}"/>
    <dgm:cxn modelId="{77C8BE92-9844-47F7-A382-4D5AEA66758B}" srcId="{50A5336E-DFEE-4091-8975-9CB66C2D54D0}" destId="{BE715B43-4086-4355-97DA-6D8B5107BBE1}" srcOrd="2" destOrd="0" parTransId="{88F2B2E8-8964-4A63-BC0E-DAB82CA5540F}" sibTransId="{44F3618C-CD5C-4B02-86FE-58944019C8CD}"/>
    <dgm:cxn modelId="{007DDD33-52B4-43D0-99A7-FEE4441FAEC2}" type="presOf" srcId="{50A5336E-DFEE-4091-8975-9CB66C2D54D0}" destId="{6E5B5FE6-57EB-422E-A8A1-73EC17409EB2}" srcOrd="0" destOrd="0" presId="urn:microsoft.com/office/officeart/2005/8/layout/vList4#8"/>
    <dgm:cxn modelId="{138175C0-D830-4F3A-9A7D-83B9AF2D3A89}" type="presOf" srcId="{BE715B43-4086-4355-97DA-6D8B5107BBE1}" destId="{19A5BABA-6F86-4556-8808-5C9F97EBF2ED}" srcOrd="0" destOrd="0" presId="urn:microsoft.com/office/officeart/2005/8/layout/vList4#8"/>
    <dgm:cxn modelId="{F141E5D4-870D-42A7-A3F0-414FEF1ED9AB}" type="presOf" srcId="{BE715B43-4086-4355-97DA-6D8B5107BBE1}" destId="{DE3FC3B0-E7ED-4516-B0A5-61CAA7146307}" srcOrd="1" destOrd="0" presId="urn:microsoft.com/office/officeart/2005/8/layout/vList4#8"/>
    <dgm:cxn modelId="{988C937F-8909-4311-B597-F4FB08A09B8C}" type="presOf" srcId="{6A42B686-E965-4D13-B965-3142DC4E4FCB}" destId="{CDDF7469-6FB0-42BA-966D-62F64C13F2B2}" srcOrd="0" destOrd="0" presId="urn:microsoft.com/office/officeart/2005/8/layout/vList4#8"/>
    <dgm:cxn modelId="{81816AD1-2D5F-494E-B2DC-68DD617ACDCB}" type="presOf" srcId="{BFD77BDA-A780-4D08-97D2-1491C0FB7B39}" destId="{C36435BB-A975-49F3-8885-554080D335BE}" srcOrd="1" destOrd="0" presId="urn:microsoft.com/office/officeart/2005/8/layout/vList4#8"/>
    <dgm:cxn modelId="{FED33A6B-2941-47A3-A5D4-72DA92159165}" srcId="{50A5336E-DFEE-4091-8975-9CB66C2D54D0}" destId="{F40FF347-95AD-43C7-9ACA-C82A003F91FD}" srcOrd="0" destOrd="0" parTransId="{D2ECFDE9-9334-4429-BB1B-426E808691CD}" sibTransId="{67A528A1-AFCF-47A6-9963-04ACA4C1298E}"/>
    <dgm:cxn modelId="{FE6D43D7-5140-4728-9EAF-3516FEAC8782}" type="presParOf" srcId="{6E5B5FE6-57EB-422E-A8A1-73EC17409EB2}" destId="{5D07E988-F650-4DA3-ADE9-794A5A2B0895}" srcOrd="0" destOrd="0" presId="urn:microsoft.com/office/officeart/2005/8/layout/vList4#8"/>
    <dgm:cxn modelId="{EFC8A56F-71B6-4D81-B12F-6D190A41A0C0}" type="presParOf" srcId="{5D07E988-F650-4DA3-ADE9-794A5A2B0895}" destId="{9B863004-1EC3-4B7F-BCB9-FB14A6C6830D}" srcOrd="0" destOrd="0" presId="urn:microsoft.com/office/officeart/2005/8/layout/vList4#8"/>
    <dgm:cxn modelId="{041AC0C5-AD31-4C6B-96D0-FAED3E93A877}" type="presParOf" srcId="{5D07E988-F650-4DA3-ADE9-794A5A2B0895}" destId="{15E8D352-7E23-4761-9152-1542F900FB8F}" srcOrd="1" destOrd="0" presId="urn:microsoft.com/office/officeart/2005/8/layout/vList4#8"/>
    <dgm:cxn modelId="{F4D646E4-E1B8-4EEC-9A8C-400901D1FD21}" type="presParOf" srcId="{5D07E988-F650-4DA3-ADE9-794A5A2B0895}" destId="{111BA19B-7C0F-4723-9F05-38F90C9E2487}" srcOrd="2" destOrd="0" presId="urn:microsoft.com/office/officeart/2005/8/layout/vList4#8"/>
    <dgm:cxn modelId="{8472CFA0-B133-4020-8005-6A7ECC274901}" type="presParOf" srcId="{6E5B5FE6-57EB-422E-A8A1-73EC17409EB2}" destId="{AA038B4C-E454-4D38-9BD1-725508C5EA5E}" srcOrd="1" destOrd="0" presId="urn:microsoft.com/office/officeart/2005/8/layout/vList4#8"/>
    <dgm:cxn modelId="{B19377D4-763B-43CE-AED1-72954A316C53}" type="presParOf" srcId="{6E5B5FE6-57EB-422E-A8A1-73EC17409EB2}" destId="{8F4C4792-AE4C-436E-B635-5A211456F14A}" srcOrd="2" destOrd="0" presId="urn:microsoft.com/office/officeart/2005/8/layout/vList4#8"/>
    <dgm:cxn modelId="{C3C1C9FD-3DAB-4A89-96A1-EBEC5224282B}" type="presParOf" srcId="{8F4C4792-AE4C-436E-B635-5A211456F14A}" destId="{CDDF7469-6FB0-42BA-966D-62F64C13F2B2}" srcOrd="0" destOrd="0" presId="urn:microsoft.com/office/officeart/2005/8/layout/vList4#8"/>
    <dgm:cxn modelId="{53EF8AE6-0C2B-438F-9B06-0E1CCBF84697}" type="presParOf" srcId="{8F4C4792-AE4C-436E-B635-5A211456F14A}" destId="{8C035904-E781-4484-93F6-14C7877BC2BD}" srcOrd="1" destOrd="0" presId="urn:microsoft.com/office/officeart/2005/8/layout/vList4#8"/>
    <dgm:cxn modelId="{334A74A4-B00B-40A0-9EFE-5AF92D3784B2}" type="presParOf" srcId="{8F4C4792-AE4C-436E-B635-5A211456F14A}" destId="{1CD37C61-A24B-4D41-B74B-6BEEFF2FA27F}" srcOrd="2" destOrd="0" presId="urn:microsoft.com/office/officeart/2005/8/layout/vList4#8"/>
    <dgm:cxn modelId="{7F75CE18-FCC4-488A-BB01-205A8864F9E6}" type="presParOf" srcId="{6E5B5FE6-57EB-422E-A8A1-73EC17409EB2}" destId="{69DBD1C5-2E3C-4CC1-A241-E4B6522E6679}" srcOrd="3" destOrd="0" presId="urn:microsoft.com/office/officeart/2005/8/layout/vList4#8"/>
    <dgm:cxn modelId="{0D64AFDE-A0ED-4274-932D-F93C2B969FF1}" type="presParOf" srcId="{6E5B5FE6-57EB-422E-A8A1-73EC17409EB2}" destId="{7220B884-B4D6-45A3-BC80-37C4809BFC53}" srcOrd="4" destOrd="0" presId="urn:microsoft.com/office/officeart/2005/8/layout/vList4#8"/>
    <dgm:cxn modelId="{7C43C0BA-B846-40DB-A2D4-8445BCDC19B3}" type="presParOf" srcId="{7220B884-B4D6-45A3-BC80-37C4809BFC53}" destId="{19A5BABA-6F86-4556-8808-5C9F97EBF2ED}" srcOrd="0" destOrd="0" presId="urn:microsoft.com/office/officeart/2005/8/layout/vList4#8"/>
    <dgm:cxn modelId="{EEEF4E46-A614-4482-A640-CBA89712D769}" type="presParOf" srcId="{7220B884-B4D6-45A3-BC80-37C4809BFC53}" destId="{7CAE30FF-E0DF-4752-8C72-917CD6146094}" srcOrd="1" destOrd="0" presId="urn:microsoft.com/office/officeart/2005/8/layout/vList4#8"/>
    <dgm:cxn modelId="{4845A125-27C6-44EF-9F8D-B515BC292FAF}" type="presParOf" srcId="{7220B884-B4D6-45A3-BC80-37C4809BFC53}" destId="{DE3FC3B0-E7ED-4516-B0A5-61CAA7146307}" srcOrd="2" destOrd="0" presId="urn:microsoft.com/office/officeart/2005/8/layout/vList4#8"/>
    <dgm:cxn modelId="{72E0D7FD-82DF-4A0D-8BB8-DDAC05589639}" type="presParOf" srcId="{6E5B5FE6-57EB-422E-A8A1-73EC17409EB2}" destId="{0050AD2E-EF5E-4DA3-999E-1A1CED270AA3}" srcOrd="5" destOrd="0" presId="urn:microsoft.com/office/officeart/2005/8/layout/vList4#8"/>
    <dgm:cxn modelId="{7B6E435A-81DF-4CC6-BD0A-C40872FC1320}" type="presParOf" srcId="{6E5B5FE6-57EB-422E-A8A1-73EC17409EB2}" destId="{6A752D30-580A-4D11-A5BA-75254AE8DED7}" srcOrd="6" destOrd="0" presId="urn:microsoft.com/office/officeart/2005/8/layout/vList4#8"/>
    <dgm:cxn modelId="{72695FEA-7F14-4E2C-852A-E9AB452341A8}" type="presParOf" srcId="{6A752D30-580A-4D11-A5BA-75254AE8DED7}" destId="{A48493C3-E9C1-43E9-8218-40F446A40B38}" srcOrd="0" destOrd="0" presId="urn:microsoft.com/office/officeart/2005/8/layout/vList4#8"/>
    <dgm:cxn modelId="{34AE6C92-4893-46E2-BE91-84F0421334B3}" type="presParOf" srcId="{6A752D30-580A-4D11-A5BA-75254AE8DED7}" destId="{F288CEF2-DD66-49B6-BFBB-515C89A186C7}" srcOrd="1" destOrd="0" presId="urn:microsoft.com/office/officeart/2005/8/layout/vList4#8"/>
    <dgm:cxn modelId="{E720E7BD-4236-4AE0-BB15-82825652667E}" type="presParOf" srcId="{6A752D30-580A-4D11-A5BA-75254AE8DED7}" destId="{C36435BB-A975-49F3-8885-554080D335BE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9" loCatId="list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pPr rtl="1"/>
          <a:endParaRPr lang="ar-SA"/>
        </a:p>
      </dgm:t>
    </dgm:pt>
    <dgm:pt modelId="{04E597F2-A768-43DE-8690-7FE140BA1AE8}">
      <dgm:prSet/>
      <dgm:spPr/>
      <dgm:t>
        <a:bodyPr/>
        <a:lstStyle/>
        <a:p>
          <a:pPr rtl="1"/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حقق كل أمنياتها حتى لو لم </a:t>
          </a:r>
          <a:r>
            <a:rPr lang="ar-SA" b="0" dirty="0" err="1" smtClean="0">
              <a:latin typeface="Arabic Typesetting" pitchFamily="66" charset="-78"/>
              <a:cs typeface="Arabic Typesetting" pitchFamily="66" charset="-78"/>
            </a:rPr>
            <a:t>تطلبها..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457F0449-4643-4FDF-ACD7-4ED56581B123}" type="parTrans" cxnId="{1A0EB125-0789-4101-ACB1-1E8392A931D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474FADC3-EB03-4EE9-A315-10AC389AF5F7}" type="sibTrans" cxnId="{1A0EB125-0789-4101-ACB1-1E8392A931D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9797D68-F113-435B-B212-2AE9714AD13C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قدمها على كافة أشغالك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9C9342C7-0D8F-4FED-86F5-A0A9780A43FD}" type="parTrans" cxnId="{032BF52D-ACEE-470C-88AF-5259804EED1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32E54269-A11A-4ACC-BD82-DD9A0F0D6A2E}" type="sibTrans" cxnId="{032BF52D-ACEE-470C-88AF-5259804EED1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F7EC49BB-5AAA-4176-93E9-B3BCBAC75005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أكرمها ببيتك، واطلب منها كل حين زيارتك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3777D753-B7E9-41F3-AB5C-1A00E58A5598}" type="parTrans" cxnId="{5DEA70DE-91D0-4A55-8C3E-E0D71FF99F15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08BCA02B-C908-4BB3-80AA-BD31BEABBEE0}" type="sibTrans" cxnId="{5DEA70DE-91D0-4A55-8C3E-E0D71FF99F15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9AF83F72-F346-465A-A5F6-B0BBF3937E38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من حين لآخر اجعلها تستمتع معك ومع من تحب بوجبة في مطعم فاخر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E83BD95A-ECE0-48EC-B612-C5D2C040CF07}" type="parTrans" cxnId="{C89676C5-2194-45B1-B352-F713395DA56F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F6C28EF-8658-4C58-A7AD-B3B18844D463}" type="sibTrans" cxnId="{C89676C5-2194-45B1-B352-F713395DA56F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747CA0D-DDA7-44F8-AB0F-8B4CE8F38805}" type="pres">
      <dgm:prSet presAssocID="{04E597F2-A768-43DE-8690-7FE140BA1AE8}" presName="comp" presStyleCnt="0"/>
      <dgm:spPr/>
      <dgm:t>
        <a:bodyPr/>
        <a:lstStyle/>
        <a:p>
          <a:pPr rtl="1"/>
          <a:endParaRPr lang="ar-SA"/>
        </a:p>
      </dgm:t>
    </dgm:pt>
    <dgm:pt modelId="{87FDB4DD-3359-446A-B736-E294A5CE59B5}" type="pres">
      <dgm:prSet presAssocID="{04E597F2-A768-43DE-8690-7FE140BA1AE8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9ABB4085-12FD-481D-9FB0-4511B20FC45F}" type="pres">
      <dgm:prSet presAssocID="{04E597F2-A768-43DE-8690-7FE140BA1AE8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1755518-41F8-4AD8-BA40-2E5FCFC4287D}" type="pres">
      <dgm:prSet presAssocID="{04E597F2-A768-43DE-8690-7FE140BA1AE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C03F77-88AD-468C-8150-6E21837EF363}" type="pres">
      <dgm:prSet presAssocID="{474FADC3-EB03-4EE9-A315-10AC389AF5F7}" presName="spacer" presStyleCnt="0"/>
      <dgm:spPr/>
      <dgm:t>
        <a:bodyPr/>
        <a:lstStyle/>
        <a:p>
          <a:pPr rtl="1"/>
          <a:endParaRPr lang="ar-SA"/>
        </a:p>
      </dgm:t>
    </dgm:pt>
    <dgm:pt modelId="{F53FED6D-FEE1-47A4-AF12-C7754B254427}" type="pres">
      <dgm:prSet presAssocID="{69797D68-F113-435B-B212-2AE9714AD13C}" presName="comp" presStyleCnt="0"/>
      <dgm:spPr/>
      <dgm:t>
        <a:bodyPr/>
        <a:lstStyle/>
        <a:p>
          <a:pPr rtl="1"/>
          <a:endParaRPr lang="ar-SA"/>
        </a:p>
      </dgm:t>
    </dgm:pt>
    <dgm:pt modelId="{37281866-FD79-4D5F-AD9D-A614A2EEA174}" type="pres">
      <dgm:prSet presAssocID="{69797D68-F113-435B-B212-2AE9714AD13C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FDC55C8D-4FD5-4781-B49A-1EF7704BAFF0}" type="pres">
      <dgm:prSet presAssocID="{69797D68-F113-435B-B212-2AE9714AD13C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6C2521A-81DE-4FBF-862D-EB3655DDF975}" type="pres">
      <dgm:prSet presAssocID="{69797D68-F113-435B-B212-2AE9714AD13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34E5A10-14C3-4E71-8835-F016BDB8A8DE}" type="pres">
      <dgm:prSet presAssocID="{32E54269-A11A-4ACC-BD82-DD9A0F0D6A2E}" presName="spacer" presStyleCnt="0"/>
      <dgm:spPr/>
      <dgm:t>
        <a:bodyPr/>
        <a:lstStyle/>
        <a:p>
          <a:pPr rtl="1"/>
          <a:endParaRPr lang="ar-SA"/>
        </a:p>
      </dgm:t>
    </dgm:pt>
    <dgm:pt modelId="{6C550CF4-6BA6-4D63-81D2-C3894BA01AE9}" type="pres">
      <dgm:prSet presAssocID="{F7EC49BB-5AAA-4176-93E9-B3BCBAC75005}" presName="comp" presStyleCnt="0"/>
      <dgm:spPr/>
      <dgm:t>
        <a:bodyPr/>
        <a:lstStyle/>
        <a:p>
          <a:pPr rtl="1"/>
          <a:endParaRPr lang="ar-SA"/>
        </a:p>
      </dgm:t>
    </dgm:pt>
    <dgm:pt modelId="{B9D65FBD-F0AA-44B2-8920-244AE663AF80}" type="pres">
      <dgm:prSet presAssocID="{F7EC49BB-5AAA-4176-93E9-B3BCBAC75005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5B26A3B0-CD20-49DF-88E3-36623EE4A83D}" type="pres">
      <dgm:prSet presAssocID="{F7EC49BB-5AAA-4176-93E9-B3BCBAC7500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5120C7C6-F369-4578-A003-7DD706DF520A}" type="pres">
      <dgm:prSet presAssocID="{F7EC49BB-5AAA-4176-93E9-B3BCBAC7500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890D431-D2DD-4008-8DE2-AE114D114D91}" type="pres">
      <dgm:prSet presAssocID="{08BCA02B-C908-4BB3-80AA-BD31BEABBEE0}" presName="spacer" presStyleCnt="0"/>
      <dgm:spPr/>
      <dgm:t>
        <a:bodyPr/>
        <a:lstStyle/>
        <a:p>
          <a:pPr rtl="1"/>
          <a:endParaRPr lang="ar-SA"/>
        </a:p>
      </dgm:t>
    </dgm:pt>
    <dgm:pt modelId="{A3131A5C-FDEF-4DC4-915C-5B2083B79D07}" type="pres">
      <dgm:prSet presAssocID="{9AF83F72-F346-465A-A5F6-B0BBF3937E38}" presName="comp" presStyleCnt="0"/>
      <dgm:spPr/>
      <dgm:t>
        <a:bodyPr/>
        <a:lstStyle/>
        <a:p>
          <a:pPr rtl="1"/>
          <a:endParaRPr lang="ar-SA"/>
        </a:p>
      </dgm:t>
    </dgm:pt>
    <dgm:pt modelId="{D86FEF09-63C9-4BF0-8F6C-79AAB3D5D6E8}" type="pres">
      <dgm:prSet presAssocID="{9AF83F72-F346-465A-A5F6-B0BBF3937E38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BF21E9CB-2A1B-4DAC-99F1-988249803918}" type="pres">
      <dgm:prSet presAssocID="{9AF83F72-F346-465A-A5F6-B0BBF3937E38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5E63E86-A722-4A76-A0B4-88D441054911}" type="pres">
      <dgm:prSet presAssocID="{9AF83F72-F346-465A-A5F6-B0BBF3937E3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7DD1C4C-4CE7-4940-8B8E-56CAE5C5F3AC}" type="presOf" srcId="{9AF83F72-F346-465A-A5F6-B0BBF3937E38}" destId="{35E63E86-A722-4A76-A0B4-88D441054911}" srcOrd="1" destOrd="0" presId="urn:microsoft.com/office/officeart/2005/8/layout/vList4#9"/>
    <dgm:cxn modelId="{032BF52D-ACEE-470C-88AF-5259804EED1B}" srcId="{50A5336E-DFEE-4091-8975-9CB66C2D54D0}" destId="{69797D68-F113-435B-B212-2AE9714AD13C}" srcOrd="1" destOrd="0" parTransId="{9C9342C7-0D8F-4FED-86F5-A0A9780A43FD}" sibTransId="{32E54269-A11A-4ACC-BD82-DD9A0F0D6A2E}"/>
    <dgm:cxn modelId="{1A0EB125-0789-4101-ACB1-1E8392A931DB}" srcId="{50A5336E-DFEE-4091-8975-9CB66C2D54D0}" destId="{04E597F2-A768-43DE-8690-7FE140BA1AE8}" srcOrd="0" destOrd="0" parTransId="{457F0449-4643-4FDF-ACD7-4ED56581B123}" sibTransId="{474FADC3-EB03-4EE9-A315-10AC389AF5F7}"/>
    <dgm:cxn modelId="{C079841F-C056-4756-AF15-387C39B8FB5C}" type="presOf" srcId="{69797D68-F113-435B-B212-2AE9714AD13C}" destId="{37281866-FD79-4D5F-AD9D-A614A2EEA174}" srcOrd="0" destOrd="0" presId="urn:microsoft.com/office/officeart/2005/8/layout/vList4#9"/>
    <dgm:cxn modelId="{6EC9E544-6138-48E5-B9E8-8299EE47496B}" type="presOf" srcId="{69797D68-F113-435B-B212-2AE9714AD13C}" destId="{06C2521A-81DE-4FBF-862D-EB3655DDF975}" srcOrd="1" destOrd="0" presId="urn:microsoft.com/office/officeart/2005/8/layout/vList4#9"/>
    <dgm:cxn modelId="{B676A11A-F724-4AA8-8210-6DB93A930E52}" type="presOf" srcId="{F7EC49BB-5AAA-4176-93E9-B3BCBAC75005}" destId="{B9D65FBD-F0AA-44B2-8920-244AE663AF80}" srcOrd="0" destOrd="0" presId="urn:microsoft.com/office/officeart/2005/8/layout/vList4#9"/>
    <dgm:cxn modelId="{D2A3CBF3-40D8-4B3B-938C-DB35A3CF3A4A}" type="presOf" srcId="{F7EC49BB-5AAA-4176-93E9-B3BCBAC75005}" destId="{5120C7C6-F369-4578-A003-7DD706DF520A}" srcOrd="1" destOrd="0" presId="urn:microsoft.com/office/officeart/2005/8/layout/vList4#9"/>
    <dgm:cxn modelId="{5DEA70DE-91D0-4A55-8C3E-E0D71FF99F15}" srcId="{50A5336E-DFEE-4091-8975-9CB66C2D54D0}" destId="{F7EC49BB-5AAA-4176-93E9-B3BCBAC75005}" srcOrd="2" destOrd="0" parTransId="{3777D753-B7E9-41F3-AB5C-1A00E58A5598}" sibTransId="{08BCA02B-C908-4BB3-80AA-BD31BEABBEE0}"/>
    <dgm:cxn modelId="{94F4764F-B3C1-40A5-A186-85F9673F2D05}" type="presOf" srcId="{04E597F2-A768-43DE-8690-7FE140BA1AE8}" destId="{87FDB4DD-3359-446A-B736-E294A5CE59B5}" srcOrd="0" destOrd="0" presId="urn:microsoft.com/office/officeart/2005/8/layout/vList4#9"/>
    <dgm:cxn modelId="{E264334C-5989-4234-845B-B31119A62D5C}" type="presOf" srcId="{9AF83F72-F346-465A-A5F6-B0BBF3937E38}" destId="{D86FEF09-63C9-4BF0-8F6C-79AAB3D5D6E8}" srcOrd="0" destOrd="0" presId="urn:microsoft.com/office/officeart/2005/8/layout/vList4#9"/>
    <dgm:cxn modelId="{7BD1761D-B63D-4923-BBAC-40E9E7252B0C}" type="presOf" srcId="{04E597F2-A768-43DE-8690-7FE140BA1AE8}" destId="{B1755518-41F8-4AD8-BA40-2E5FCFC4287D}" srcOrd="1" destOrd="0" presId="urn:microsoft.com/office/officeart/2005/8/layout/vList4#9"/>
    <dgm:cxn modelId="{C89676C5-2194-45B1-B352-F713395DA56F}" srcId="{50A5336E-DFEE-4091-8975-9CB66C2D54D0}" destId="{9AF83F72-F346-465A-A5F6-B0BBF3937E38}" srcOrd="3" destOrd="0" parTransId="{E83BD95A-ECE0-48EC-B612-C5D2C040CF07}" sibTransId="{1F6C28EF-8658-4C58-A7AD-B3B18844D463}"/>
    <dgm:cxn modelId="{311146F2-2663-4DBC-B196-B666ED160CEB}" type="presOf" srcId="{50A5336E-DFEE-4091-8975-9CB66C2D54D0}" destId="{6E5B5FE6-57EB-422E-A8A1-73EC17409EB2}" srcOrd="0" destOrd="0" presId="urn:microsoft.com/office/officeart/2005/8/layout/vList4#9"/>
    <dgm:cxn modelId="{54171F75-83E2-4B5B-A71C-0D8A9BEF24CF}" type="presParOf" srcId="{6E5B5FE6-57EB-422E-A8A1-73EC17409EB2}" destId="{5747CA0D-DDA7-44F8-AB0F-8B4CE8F38805}" srcOrd="0" destOrd="0" presId="urn:microsoft.com/office/officeart/2005/8/layout/vList4#9"/>
    <dgm:cxn modelId="{FD7515BC-9DA7-4E94-B9EA-50C65227BC9B}" type="presParOf" srcId="{5747CA0D-DDA7-44F8-AB0F-8B4CE8F38805}" destId="{87FDB4DD-3359-446A-B736-E294A5CE59B5}" srcOrd="0" destOrd="0" presId="urn:microsoft.com/office/officeart/2005/8/layout/vList4#9"/>
    <dgm:cxn modelId="{EE871D28-869E-48E7-95C4-7FD802BFEA1C}" type="presParOf" srcId="{5747CA0D-DDA7-44F8-AB0F-8B4CE8F38805}" destId="{9ABB4085-12FD-481D-9FB0-4511B20FC45F}" srcOrd="1" destOrd="0" presId="urn:microsoft.com/office/officeart/2005/8/layout/vList4#9"/>
    <dgm:cxn modelId="{1523055B-6921-4F1B-99CF-47F1036812B9}" type="presParOf" srcId="{5747CA0D-DDA7-44F8-AB0F-8B4CE8F38805}" destId="{B1755518-41F8-4AD8-BA40-2E5FCFC4287D}" srcOrd="2" destOrd="0" presId="urn:microsoft.com/office/officeart/2005/8/layout/vList4#9"/>
    <dgm:cxn modelId="{6DAFCE55-9CBE-48C9-B814-C48A50CDFA25}" type="presParOf" srcId="{6E5B5FE6-57EB-422E-A8A1-73EC17409EB2}" destId="{81C03F77-88AD-468C-8150-6E21837EF363}" srcOrd="1" destOrd="0" presId="urn:microsoft.com/office/officeart/2005/8/layout/vList4#9"/>
    <dgm:cxn modelId="{0C121380-CAE9-47FB-B4B3-1851C6EF50F8}" type="presParOf" srcId="{6E5B5FE6-57EB-422E-A8A1-73EC17409EB2}" destId="{F53FED6D-FEE1-47A4-AF12-C7754B254427}" srcOrd="2" destOrd="0" presId="urn:microsoft.com/office/officeart/2005/8/layout/vList4#9"/>
    <dgm:cxn modelId="{40FF5D60-3544-46CD-9455-ACC6E45BB6D6}" type="presParOf" srcId="{F53FED6D-FEE1-47A4-AF12-C7754B254427}" destId="{37281866-FD79-4D5F-AD9D-A614A2EEA174}" srcOrd="0" destOrd="0" presId="urn:microsoft.com/office/officeart/2005/8/layout/vList4#9"/>
    <dgm:cxn modelId="{F59B05C4-9E57-468A-A6D1-A67E3CEF6604}" type="presParOf" srcId="{F53FED6D-FEE1-47A4-AF12-C7754B254427}" destId="{FDC55C8D-4FD5-4781-B49A-1EF7704BAFF0}" srcOrd="1" destOrd="0" presId="urn:microsoft.com/office/officeart/2005/8/layout/vList4#9"/>
    <dgm:cxn modelId="{47BA0D57-08C5-4D56-B516-55302D7CA471}" type="presParOf" srcId="{F53FED6D-FEE1-47A4-AF12-C7754B254427}" destId="{06C2521A-81DE-4FBF-862D-EB3655DDF975}" srcOrd="2" destOrd="0" presId="urn:microsoft.com/office/officeart/2005/8/layout/vList4#9"/>
    <dgm:cxn modelId="{659867EA-5665-4E5F-95CF-203A16BE9088}" type="presParOf" srcId="{6E5B5FE6-57EB-422E-A8A1-73EC17409EB2}" destId="{C34E5A10-14C3-4E71-8835-F016BDB8A8DE}" srcOrd="3" destOrd="0" presId="urn:microsoft.com/office/officeart/2005/8/layout/vList4#9"/>
    <dgm:cxn modelId="{FBE7BCCC-6A21-4E44-9612-9783671F1405}" type="presParOf" srcId="{6E5B5FE6-57EB-422E-A8A1-73EC17409EB2}" destId="{6C550CF4-6BA6-4D63-81D2-C3894BA01AE9}" srcOrd="4" destOrd="0" presId="urn:microsoft.com/office/officeart/2005/8/layout/vList4#9"/>
    <dgm:cxn modelId="{3E796825-9D1B-445A-9EC7-46FF8D84FEA2}" type="presParOf" srcId="{6C550CF4-6BA6-4D63-81D2-C3894BA01AE9}" destId="{B9D65FBD-F0AA-44B2-8920-244AE663AF80}" srcOrd="0" destOrd="0" presId="urn:microsoft.com/office/officeart/2005/8/layout/vList4#9"/>
    <dgm:cxn modelId="{93B332F1-8096-44EE-BD3B-4745589B0D99}" type="presParOf" srcId="{6C550CF4-6BA6-4D63-81D2-C3894BA01AE9}" destId="{5B26A3B0-CD20-49DF-88E3-36623EE4A83D}" srcOrd="1" destOrd="0" presId="urn:microsoft.com/office/officeart/2005/8/layout/vList4#9"/>
    <dgm:cxn modelId="{1D3A4209-F50D-4D58-ADEE-F6BA76726D8E}" type="presParOf" srcId="{6C550CF4-6BA6-4D63-81D2-C3894BA01AE9}" destId="{5120C7C6-F369-4578-A003-7DD706DF520A}" srcOrd="2" destOrd="0" presId="urn:microsoft.com/office/officeart/2005/8/layout/vList4#9"/>
    <dgm:cxn modelId="{121C00C2-1EF1-4FEB-988F-9C28EABC6AF3}" type="presParOf" srcId="{6E5B5FE6-57EB-422E-A8A1-73EC17409EB2}" destId="{5890D431-D2DD-4008-8DE2-AE114D114D91}" srcOrd="5" destOrd="0" presId="urn:microsoft.com/office/officeart/2005/8/layout/vList4#9"/>
    <dgm:cxn modelId="{282B9B59-8770-49BA-A7D7-D16D90A13465}" type="presParOf" srcId="{6E5B5FE6-57EB-422E-A8A1-73EC17409EB2}" destId="{A3131A5C-FDEF-4DC4-915C-5B2083B79D07}" srcOrd="6" destOrd="0" presId="urn:microsoft.com/office/officeart/2005/8/layout/vList4#9"/>
    <dgm:cxn modelId="{48EBBBA7-7100-42A2-8225-331A2616CCFD}" type="presParOf" srcId="{A3131A5C-FDEF-4DC4-915C-5B2083B79D07}" destId="{D86FEF09-63C9-4BF0-8F6C-79AAB3D5D6E8}" srcOrd="0" destOrd="0" presId="urn:microsoft.com/office/officeart/2005/8/layout/vList4#9"/>
    <dgm:cxn modelId="{378B0E7A-05A2-4DB8-8463-4712FD704B4B}" type="presParOf" srcId="{A3131A5C-FDEF-4DC4-915C-5B2083B79D07}" destId="{BF21E9CB-2A1B-4DAC-99F1-988249803918}" srcOrd="1" destOrd="0" presId="urn:microsoft.com/office/officeart/2005/8/layout/vList4#9"/>
    <dgm:cxn modelId="{F70F2FEF-0028-42A9-8FE4-A9DDCE72FC5B}" type="presParOf" srcId="{A3131A5C-FDEF-4DC4-915C-5B2083B79D07}" destId="{35E63E86-A722-4A76-A0B4-88D441054911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0" loCatId="list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71BE60E8-5E20-4D71-BEA7-BEA068783163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الثناء على الأب وحسن معاملته أمام أمك يجعلها تفخر بذلك.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267603DB-9EF0-47E4-8928-98DFB16087B2}" type="parTrans" cxnId="{9CD2BDC7-0169-4B45-B6A6-F6A22DF5214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8D05C050-3984-4C9E-B42A-74B372151A07}" type="sibTrans" cxnId="{9CD2BDC7-0169-4B45-B6A6-F6A22DF5214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C9E87C23-9FA4-46D8-B8BF-5AE64AF873FB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الثناء على معاملتها، وحسن إدراتها لبيتها، وجميل تبعلها لزوجها، يحفزها ويرفع من معنوياتها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CD46BC17-EC25-40B7-9534-B79F5076765A}" type="parTrans" cxnId="{73FEC204-69CB-40EC-B463-4DD00E046DD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DF99BA34-5C77-479D-BDB5-6DA0DE8248FD}" type="sibTrans" cxnId="{73FEC204-69CB-40EC-B463-4DD00E046DD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276AE3C3-DD3E-44B7-B11F-03A27C01E734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البنات بالغالب قريبات للأم أكثر من الأولاد، فاحفظي سرها، وأعطيها أسرارك، وتفهمي نفسيتها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34BD5FAF-1839-4D5A-9E55-77AEC2907E2F}" type="parTrans" cxnId="{8E532402-79B0-45FC-B23C-26CE1749B3A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23B495E0-D967-4C67-BF73-926510B0A943}" type="sibTrans" cxnId="{8E532402-79B0-45FC-B23C-26CE1749B3A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33601ACC-03B3-486A-9405-5F051F9F602D}">
      <dgm:prSet/>
      <dgm:spPr/>
      <dgm:t>
        <a:bodyPr/>
        <a:lstStyle/>
        <a:p>
          <a:pPr rtl="1"/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بينما 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الذكور من الأبناء تحتاجهم الأم في حال المحن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أكثر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C380FACB-7E78-4807-9090-7E561878E780}" type="parTrans" cxnId="{108F6E8D-D6EA-402B-956C-C338BEC4FE5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42B602A1-770E-4575-8778-7429684E741B}" type="sibTrans" cxnId="{108F6E8D-D6EA-402B-956C-C338BEC4FE5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D16A86A-D89D-443E-9224-7AA232AAEC20}" type="pres">
      <dgm:prSet presAssocID="{276AE3C3-DD3E-44B7-B11F-03A27C01E734}" presName="comp" presStyleCnt="0"/>
      <dgm:spPr/>
      <dgm:t>
        <a:bodyPr/>
        <a:lstStyle/>
        <a:p>
          <a:pPr rtl="1"/>
          <a:endParaRPr lang="ar-SA"/>
        </a:p>
      </dgm:t>
    </dgm:pt>
    <dgm:pt modelId="{1A7704DC-25F8-4563-B624-D16AEF0EAC77}" type="pres">
      <dgm:prSet presAssocID="{276AE3C3-DD3E-44B7-B11F-03A27C01E734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49AD10B2-50CE-4AD7-96CB-B73E975F603E}" type="pres">
      <dgm:prSet presAssocID="{276AE3C3-DD3E-44B7-B11F-03A27C01E73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342EEB3-FED7-4E38-A976-CFD67CDC319B}" type="pres">
      <dgm:prSet presAssocID="{276AE3C3-DD3E-44B7-B11F-03A27C01E73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3061A1F-66A5-4039-8721-46BC788FEABA}" type="pres">
      <dgm:prSet presAssocID="{23B495E0-D967-4C67-BF73-926510B0A943}" presName="spacer" presStyleCnt="0"/>
      <dgm:spPr/>
      <dgm:t>
        <a:bodyPr/>
        <a:lstStyle/>
        <a:p>
          <a:pPr rtl="1"/>
          <a:endParaRPr lang="ar-SA"/>
        </a:p>
      </dgm:t>
    </dgm:pt>
    <dgm:pt modelId="{979AD4D3-BF19-4EA7-BD77-79FB56F35633}" type="pres">
      <dgm:prSet presAssocID="{33601ACC-03B3-486A-9405-5F051F9F602D}" presName="comp" presStyleCnt="0"/>
      <dgm:spPr/>
      <dgm:t>
        <a:bodyPr/>
        <a:lstStyle/>
        <a:p>
          <a:pPr rtl="1"/>
          <a:endParaRPr lang="ar-SA"/>
        </a:p>
      </dgm:t>
    </dgm:pt>
    <dgm:pt modelId="{71B805F0-43C0-4780-86D7-9DF8E1AE425C}" type="pres">
      <dgm:prSet presAssocID="{33601ACC-03B3-486A-9405-5F051F9F602D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A062EA85-08BE-4C43-AAF1-546D820AB544}" type="pres">
      <dgm:prSet presAssocID="{33601ACC-03B3-486A-9405-5F051F9F602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0A3FC57-BCCD-4F42-A7F8-6ABC3B6D0B1B}" type="pres">
      <dgm:prSet presAssocID="{33601ACC-03B3-486A-9405-5F051F9F602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7598675-6871-4893-907B-27A99F8FDE60}" type="pres">
      <dgm:prSet presAssocID="{42B602A1-770E-4575-8778-7429684E741B}" presName="spacer" presStyleCnt="0"/>
      <dgm:spPr/>
      <dgm:t>
        <a:bodyPr/>
        <a:lstStyle/>
        <a:p>
          <a:pPr rtl="1"/>
          <a:endParaRPr lang="ar-SA"/>
        </a:p>
      </dgm:t>
    </dgm:pt>
    <dgm:pt modelId="{6265768D-617F-4023-ABF0-3EC82A0C40CE}" type="pres">
      <dgm:prSet presAssocID="{71BE60E8-5E20-4D71-BEA7-BEA068783163}" presName="comp" presStyleCnt="0"/>
      <dgm:spPr/>
      <dgm:t>
        <a:bodyPr/>
        <a:lstStyle/>
        <a:p>
          <a:pPr rtl="1"/>
          <a:endParaRPr lang="ar-SA"/>
        </a:p>
      </dgm:t>
    </dgm:pt>
    <dgm:pt modelId="{16104FDE-E2D9-4B40-94A7-C273B7AA641F}" type="pres">
      <dgm:prSet presAssocID="{71BE60E8-5E20-4D71-BEA7-BEA068783163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8272125B-7A6B-484F-99CE-E01DEF5D00A0}" type="pres">
      <dgm:prSet presAssocID="{71BE60E8-5E20-4D71-BEA7-BEA06878316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5EAFAE8B-0636-426B-B3BD-EA54CA19ABCB}" type="pres">
      <dgm:prSet presAssocID="{71BE60E8-5E20-4D71-BEA7-BEA0687831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86A1793-81F3-4E64-8AB7-3492BC7639DB}" type="pres">
      <dgm:prSet presAssocID="{8D05C050-3984-4C9E-B42A-74B372151A07}" presName="spacer" presStyleCnt="0"/>
      <dgm:spPr/>
      <dgm:t>
        <a:bodyPr/>
        <a:lstStyle/>
        <a:p>
          <a:pPr rtl="1"/>
          <a:endParaRPr lang="ar-SA"/>
        </a:p>
      </dgm:t>
    </dgm:pt>
    <dgm:pt modelId="{07DF9640-8AAB-4B7F-B31B-36151E67F57E}" type="pres">
      <dgm:prSet presAssocID="{C9E87C23-9FA4-46D8-B8BF-5AE64AF873FB}" presName="comp" presStyleCnt="0"/>
      <dgm:spPr/>
      <dgm:t>
        <a:bodyPr/>
        <a:lstStyle/>
        <a:p>
          <a:pPr rtl="1"/>
          <a:endParaRPr lang="ar-SA"/>
        </a:p>
      </dgm:t>
    </dgm:pt>
    <dgm:pt modelId="{552CA3B6-55D7-49B1-A216-721B7116D762}" type="pres">
      <dgm:prSet presAssocID="{C9E87C23-9FA4-46D8-B8BF-5AE64AF873FB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780E48B8-81AC-4FBA-898B-D1ED16C59740}" type="pres">
      <dgm:prSet presAssocID="{C9E87C23-9FA4-46D8-B8BF-5AE64AF873FB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C831F4F-3C08-407E-ACA6-68DDB85EC717}" type="pres">
      <dgm:prSet presAssocID="{C9E87C23-9FA4-46D8-B8BF-5AE64AF873F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46B0D8C-C67C-4B9C-8DC4-23BE025609A5}" type="presOf" srcId="{276AE3C3-DD3E-44B7-B11F-03A27C01E734}" destId="{1A7704DC-25F8-4563-B624-D16AEF0EAC77}" srcOrd="0" destOrd="0" presId="urn:microsoft.com/office/officeart/2005/8/layout/vList4#10"/>
    <dgm:cxn modelId="{B9F871A0-7507-4B6B-AF7E-BC9580A845FA}" type="presOf" srcId="{50A5336E-DFEE-4091-8975-9CB66C2D54D0}" destId="{6E5B5FE6-57EB-422E-A8A1-73EC17409EB2}" srcOrd="0" destOrd="0" presId="urn:microsoft.com/office/officeart/2005/8/layout/vList4#10"/>
    <dgm:cxn modelId="{D71BF4AD-D9A7-4F5D-BAD8-2E7534ECBA55}" type="presOf" srcId="{276AE3C3-DD3E-44B7-B11F-03A27C01E734}" destId="{0342EEB3-FED7-4E38-A976-CFD67CDC319B}" srcOrd="1" destOrd="0" presId="urn:microsoft.com/office/officeart/2005/8/layout/vList4#10"/>
    <dgm:cxn modelId="{D2FDC885-C8BF-4076-8308-2C42A14DD858}" type="presOf" srcId="{33601ACC-03B3-486A-9405-5F051F9F602D}" destId="{B0A3FC57-BCCD-4F42-A7F8-6ABC3B6D0B1B}" srcOrd="1" destOrd="0" presId="urn:microsoft.com/office/officeart/2005/8/layout/vList4#10"/>
    <dgm:cxn modelId="{73FEC204-69CB-40EC-B463-4DD00E046DD6}" srcId="{50A5336E-DFEE-4091-8975-9CB66C2D54D0}" destId="{C9E87C23-9FA4-46D8-B8BF-5AE64AF873FB}" srcOrd="3" destOrd="0" parTransId="{CD46BC17-EC25-40B7-9534-B79F5076765A}" sibTransId="{DF99BA34-5C77-479D-BDB5-6DA0DE8248FD}"/>
    <dgm:cxn modelId="{9CD2BDC7-0169-4B45-B6A6-F6A22DF52149}" srcId="{50A5336E-DFEE-4091-8975-9CB66C2D54D0}" destId="{71BE60E8-5E20-4D71-BEA7-BEA068783163}" srcOrd="2" destOrd="0" parTransId="{267603DB-9EF0-47E4-8928-98DFB16087B2}" sibTransId="{8D05C050-3984-4C9E-B42A-74B372151A07}"/>
    <dgm:cxn modelId="{108F6E8D-D6EA-402B-956C-C338BEC4FE59}" srcId="{50A5336E-DFEE-4091-8975-9CB66C2D54D0}" destId="{33601ACC-03B3-486A-9405-5F051F9F602D}" srcOrd="1" destOrd="0" parTransId="{C380FACB-7E78-4807-9090-7E561878E780}" sibTransId="{42B602A1-770E-4575-8778-7429684E741B}"/>
    <dgm:cxn modelId="{8E532402-79B0-45FC-B23C-26CE1749B3AD}" srcId="{50A5336E-DFEE-4091-8975-9CB66C2D54D0}" destId="{276AE3C3-DD3E-44B7-B11F-03A27C01E734}" srcOrd="0" destOrd="0" parTransId="{34BD5FAF-1839-4D5A-9E55-77AEC2907E2F}" sibTransId="{23B495E0-D967-4C67-BF73-926510B0A943}"/>
    <dgm:cxn modelId="{005DEB03-F01E-4D2D-A661-DAEDFCBF7BFC}" type="presOf" srcId="{71BE60E8-5E20-4D71-BEA7-BEA068783163}" destId="{16104FDE-E2D9-4B40-94A7-C273B7AA641F}" srcOrd="0" destOrd="0" presId="urn:microsoft.com/office/officeart/2005/8/layout/vList4#10"/>
    <dgm:cxn modelId="{3B35A975-1CEE-43C6-B28F-5017407C65B0}" type="presOf" srcId="{C9E87C23-9FA4-46D8-B8BF-5AE64AF873FB}" destId="{552CA3B6-55D7-49B1-A216-721B7116D762}" srcOrd="0" destOrd="0" presId="urn:microsoft.com/office/officeart/2005/8/layout/vList4#10"/>
    <dgm:cxn modelId="{66129A8F-86DF-43E2-8E65-C2C180C94FCD}" type="presOf" srcId="{33601ACC-03B3-486A-9405-5F051F9F602D}" destId="{71B805F0-43C0-4780-86D7-9DF8E1AE425C}" srcOrd="0" destOrd="0" presId="urn:microsoft.com/office/officeart/2005/8/layout/vList4#10"/>
    <dgm:cxn modelId="{852000F6-80E8-416B-B62D-9B207BA15D64}" type="presOf" srcId="{C9E87C23-9FA4-46D8-B8BF-5AE64AF873FB}" destId="{7C831F4F-3C08-407E-ACA6-68DDB85EC717}" srcOrd="1" destOrd="0" presId="urn:microsoft.com/office/officeart/2005/8/layout/vList4#10"/>
    <dgm:cxn modelId="{DD8117B3-F752-401B-84BD-1449AB51FD40}" type="presOf" srcId="{71BE60E8-5E20-4D71-BEA7-BEA068783163}" destId="{5EAFAE8B-0636-426B-B3BD-EA54CA19ABCB}" srcOrd="1" destOrd="0" presId="urn:microsoft.com/office/officeart/2005/8/layout/vList4#10"/>
    <dgm:cxn modelId="{2D984B4A-F8C6-4229-BDD8-527DA3C0F09F}" type="presParOf" srcId="{6E5B5FE6-57EB-422E-A8A1-73EC17409EB2}" destId="{AD16A86A-D89D-443E-9224-7AA232AAEC20}" srcOrd="0" destOrd="0" presId="urn:microsoft.com/office/officeart/2005/8/layout/vList4#10"/>
    <dgm:cxn modelId="{5594BF11-5BF8-4DDA-A270-F40381B0C06A}" type="presParOf" srcId="{AD16A86A-D89D-443E-9224-7AA232AAEC20}" destId="{1A7704DC-25F8-4563-B624-D16AEF0EAC77}" srcOrd="0" destOrd="0" presId="urn:microsoft.com/office/officeart/2005/8/layout/vList4#10"/>
    <dgm:cxn modelId="{82736353-D640-4813-BC99-D97E7F3BB31F}" type="presParOf" srcId="{AD16A86A-D89D-443E-9224-7AA232AAEC20}" destId="{49AD10B2-50CE-4AD7-96CB-B73E975F603E}" srcOrd="1" destOrd="0" presId="urn:microsoft.com/office/officeart/2005/8/layout/vList4#10"/>
    <dgm:cxn modelId="{7E2AC6E5-EB48-4A6F-9D63-E0B1AE6892B4}" type="presParOf" srcId="{AD16A86A-D89D-443E-9224-7AA232AAEC20}" destId="{0342EEB3-FED7-4E38-A976-CFD67CDC319B}" srcOrd="2" destOrd="0" presId="urn:microsoft.com/office/officeart/2005/8/layout/vList4#10"/>
    <dgm:cxn modelId="{273A5E2A-E64C-479D-88CA-08ECEA4536ED}" type="presParOf" srcId="{6E5B5FE6-57EB-422E-A8A1-73EC17409EB2}" destId="{03061A1F-66A5-4039-8721-46BC788FEABA}" srcOrd="1" destOrd="0" presId="urn:microsoft.com/office/officeart/2005/8/layout/vList4#10"/>
    <dgm:cxn modelId="{AE2CDB6F-DD41-4E7D-9F64-8127FEFA361B}" type="presParOf" srcId="{6E5B5FE6-57EB-422E-A8A1-73EC17409EB2}" destId="{979AD4D3-BF19-4EA7-BD77-79FB56F35633}" srcOrd="2" destOrd="0" presId="urn:microsoft.com/office/officeart/2005/8/layout/vList4#10"/>
    <dgm:cxn modelId="{FA2CD5B8-BF1F-4DCB-84B7-F4AF6DB4CEA2}" type="presParOf" srcId="{979AD4D3-BF19-4EA7-BD77-79FB56F35633}" destId="{71B805F0-43C0-4780-86D7-9DF8E1AE425C}" srcOrd="0" destOrd="0" presId="urn:microsoft.com/office/officeart/2005/8/layout/vList4#10"/>
    <dgm:cxn modelId="{2CB5562B-D51E-4622-91AD-274913E52298}" type="presParOf" srcId="{979AD4D3-BF19-4EA7-BD77-79FB56F35633}" destId="{A062EA85-08BE-4C43-AAF1-546D820AB544}" srcOrd="1" destOrd="0" presId="urn:microsoft.com/office/officeart/2005/8/layout/vList4#10"/>
    <dgm:cxn modelId="{98C9FED0-358F-4872-8E30-42B33F56F130}" type="presParOf" srcId="{979AD4D3-BF19-4EA7-BD77-79FB56F35633}" destId="{B0A3FC57-BCCD-4F42-A7F8-6ABC3B6D0B1B}" srcOrd="2" destOrd="0" presId="urn:microsoft.com/office/officeart/2005/8/layout/vList4#10"/>
    <dgm:cxn modelId="{D6B3FD44-17FF-464B-988A-A5EC1411D949}" type="presParOf" srcId="{6E5B5FE6-57EB-422E-A8A1-73EC17409EB2}" destId="{A7598675-6871-4893-907B-27A99F8FDE60}" srcOrd="3" destOrd="0" presId="urn:microsoft.com/office/officeart/2005/8/layout/vList4#10"/>
    <dgm:cxn modelId="{1B78881E-90F7-42F2-83FE-5DEF59D8735C}" type="presParOf" srcId="{6E5B5FE6-57EB-422E-A8A1-73EC17409EB2}" destId="{6265768D-617F-4023-ABF0-3EC82A0C40CE}" srcOrd="4" destOrd="0" presId="urn:microsoft.com/office/officeart/2005/8/layout/vList4#10"/>
    <dgm:cxn modelId="{9AF90AA2-AD1D-47A1-AE49-07A62CB42F70}" type="presParOf" srcId="{6265768D-617F-4023-ABF0-3EC82A0C40CE}" destId="{16104FDE-E2D9-4B40-94A7-C273B7AA641F}" srcOrd="0" destOrd="0" presId="urn:microsoft.com/office/officeart/2005/8/layout/vList4#10"/>
    <dgm:cxn modelId="{AD659263-69A2-4254-B1AA-3FBD1B744C80}" type="presParOf" srcId="{6265768D-617F-4023-ABF0-3EC82A0C40CE}" destId="{8272125B-7A6B-484F-99CE-E01DEF5D00A0}" srcOrd="1" destOrd="0" presId="urn:microsoft.com/office/officeart/2005/8/layout/vList4#10"/>
    <dgm:cxn modelId="{433DBD81-B164-47D6-AA21-C794C9A7DC82}" type="presParOf" srcId="{6265768D-617F-4023-ABF0-3EC82A0C40CE}" destId="{5EAFAE8B-0636-426B-B3BD-EA54CA19ABCB}" srcOrd="2" destOrd="0" presId="urn:microsoft.com/office/officeart/2005/8/layout/vList4#10"/>
    <dgm:cxn modelId="{D13713C6-FEF8-4139-AE8D-A0A041D03BF8}" type="presParOf" srcId="{6E5B5FE6-57EB-422E-A8A1-73EC17409EB2}" destId="{A86A1793-81F3-4E64-8AB7-3492BC7639DB}" srcOrd="5" destOrd="0" presId="urn:microsoft.com/office/officeart/2005/8/layout/vList4#10"/>
    <dgm:cxn modelId="{12AD354F-AB02-4C6E-BA2F-CA465F3FD4FE}" type="presParOf" srcId="{6E5B5FE6-57EB-422E-A8A1-73EC17409EB2}" destId="{07DF9640-8AAB-4B7F-B31B-36151E67F57E}" srcOrd="6" destOrd="0" presId="urn:microsoft.com/office/officeart/2005/8/layout/vList4#10"/>
    <dgm:cxn modelId="{D3523BE9-C17B-46DC-A523-0EC109D08434}" type="presParOf" srcId="{07DF9640-8AAB-4B7F-B31B-36151E67F57E}" destId="{552CA3B6-55D7-49B1-A216-721B7116D762}" srcOrd="0" destOrd="0" presId="urn:microsoft.com/office/officeart/2005/8/layout/vList4#10"/>
    <dgm:cxn modelId="{0D1EB908-D068-4045-9B90-2A3308770B3B}" type="presParOf" srcId="{07DF9640-8AAB-4B7F-B31B-36151E67F57E}" destId="{780E48B8-81AC-4FBA-898B-D1ED16C59740}" srcOrd="1" destOrd="0" presId="urn:microsoft.com/office/officeart/2005/8/layout/vList4#10"/>
    <dgm:cxn modelId="{D0BAC876-215D-4BFA-B3F8-595E133DE807}" type="presParOf" srcId="{07DF9640-8AAB-4B7F-B31B-36151E67F57E}" destId="{7C831F4F-3C08-407E-ACA6-68DDB85EC717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hList7#1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pPr rtl="1"/>
          <a:endParaRPr lang="ar-SA"/>
        </a:p>
      </dgm:t>
    </dgm:pt>
    <dgm:pt modelId="{D2973295-E4F5-4C32-9DD0-8D07EDDCEE6F}">
      <dgm:prSet custT="1"/>
      <dgm:spPr/>
      <dgm:t>
        <a:bodyPr/>
        <a:lstStyle/>
        <a:p>
          <a:pPr rtl="1"/>
          <a:r>
            <a:rPr lang="ar-EG" sz="2800" b="0" dirty="0" smtClean="0">
              <a:latin typeface="Traditional Arabic" pitchFamily="18" charset="-78"/>
              <a:cs typeface="Traditional Arabic" pitchFamily="18" charset="-78"/>
            </a:rPr>
            <a:t>لا تخجل من أي تصرف تقوم </a:t>
          </a:r>
          <a:r>
            <a:rPr lang="ar-EG" sz="2800" b="0" dirty="0" err="1" smtClean="0">
              <a:latin typeface="Traditional Arabic" pitchFamily="18" charset="-78"/>
              <a:cs typeface="Traditional Arabic" pitchFamily="18" charset="-78"/>
            </a:rPr>
            <a:t>به</a:t>
          </a:r>
          <a:r>
            <a:rPr lang="ar-EG" sz="2800" b="0" dirty="0" smtClean="0">
              <a:latin typeface="Traditional Arabic" pitchFamily="18" charset="-78"/>
              <a:cs typeface="Traditional Arabic" pitchFamily="18" charset="-78"/>
            </a:rPr>
            <a:t> الأم قد يناسب سنها ولا يناسب من حولها</a:t>
          </a:r>
          <a:endParaRPr lang="en-US" sz="2800" b="0" dirty="0">
            <a:latin typeface="Traditional Arabic" pitchFamily="18" charset="-78"/>
            <a:cs typeface="Traditional Arabic" pitchFamily="18" charset="-78"/>
          </a:endParaRPr>
        </a:p>
      </dgm:t>
    </dgm:pt>
    <dgm:pt modelId="{703F8CE7-D471-47AB-9F8F-A33762EFC810}" type="parTrans" cxnId="{1C513EDD-F8AE-4D72-B627-F2CD2AECBBA2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B4ADEA74-A98B-4AFF-8018-E71630D8C62E}" type="sibTrans" cxnId="{1C513EDD-F8AE-4D72-B627-F2CD2AECBBA2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B351362A-4286-4A44-B679-9DB46CA0F45D}">
      <dgm:prSet custT="1"/>
      <dgm:spPr/>
      <dgm:t>
        <a:bodyPr/>
        <a:lstStyle/>
        <a:p>
          <a:pPr rtl="1"/>
          <a:r>
            <a:rPr lang="ar-EG" sz="2800" b="0" smtClean="0">
              <a:latin typeface="Traditional Arabic" pitchFamily="18" charset="-78"/>
              <a:cs typeface="Traditional Arabic" pitchFamily="18" charset="-78"/>
            </a:rPr>
            <a:t>علم أبناءك أن يتلطفوا معها، وابعث معهم الهدايا لها في المناسبات المتعددة.</a:t>
          </a:r>
          <a:endParaRPr lang="en-US" sz="2800" b="0">
            <a:latin typeface="Traditional Arabic" pitchFamily="18" charset="-78"/>
            <a:cs typeface="Traditional Arabic" pitchFamily="18" charset="-78"/>
          </a:endParaRPr>
        </a:p>
      </dgm:t>
    </dgm:pt>
    <dgm:pt modelId="{36EACC5B-7CB3-4966-B2F8-9ACCBEC971B4}" type="parTrans" cxnId="{38575731-2018-44AF-8E8A-2F3F45A56629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B1848591-CB18-426C-A1A1-F774E3D170AA}" type="sibTrans" cxnId="{38575731-2018-44AF-8E8A-2F3F45A56629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3BF02585-7E95-4EB6-A4A6-6DF7F40CA4A9}">
      <dgm:prSet custT="1"/>
      <dgm:spPr/>
      <dgm:t>
        <a:bodyPr/>
        <a:lstStyle/>
        <a:p>
          <a:pPr rtl="1"/>
          <a:r>
            <a:rPr lang="ar-EG" sz="2800" b="0" dirty="0" smtClean="0">
              <a:latin typeface="Traditional Arabic" pitchFamily="18" charset="-78"/>
              <a:cs typeface="Traditional Arabic" pitchFamily="18" charset="-78"/>
            </a:rPr>
            <a:t>الأم تهتم ببيتها، لذا ساعدها على أن يكن بيتها بأحسن حال، فقم بصيانته</a:t>
          </a:r>
          <a:endParaRPr lang="en-US" sz="2800" b="0" dirty="0">
            <a:latin typeface="Traditional Arabic" pitchFamily="18" charset="-78"/>
            <a:cs typeface="Traditional Arabic" pitchFamily="18" charset="-78"/>
          </a:endParaRPr>
        </a:p>
      </dgm:t>
    </dgm:pt>
    <dgm:pt modelId="{1EDFC56A-6882-4B36-B10C-37FD1C1F6906}" type="parTrans" cxnId="{7169D1AC-5AC1-494E-A7DF-4F9CF14E638A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7222B10F-2EE8-417E-87AA-7ACDEA25A002}" type="sibTrans" cxnId="{7169D1AC-5AC1-494E-A7DF-4F9CF14E638A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D8FB82DE-997E-41C8-BD38-A703AFAE5256}">
      <dgm:prSet custT="1"/>
      <dgm:spPr/>
      <dgm:t>
        <a:bodyPr/>
        <a:lstStyle/>
        <a:p>
          <a:pPr rtl="1"/>
          <a:r>
            <a:rPr lang="ar-EG" sz="2800" b="0" dirty="0" smtClean="0">
              <a:latin typeface="Traditional Arabic" pitchFamily="18" charset="-78"/>
              <a:cs typeface="Traditional Arabic" pitchFamily="18" charset="-78"/>
            </a:rPr>
            <a:t>لغرفة النوم عند الأم مكانة خاصة، تفنن بإهدائها ما يناسبها لغرفتها</a:t>
          </a:r>
          <a:endParaRPr lang="en-US" sz="2800" b="0" dirty="0">
            <a:latin typeface="Traditional Arabic" pitchFamily="18" charset="-78"/>
            <a:cs typeface="Traditional Arabic" pitchFamily="18" charset="-78"/>
          </a:endParaRPr>
        </a:p>
      </dgm:t>
    </dgm:pt>
    <dgm:pt modelId="{C2E2FF23-6F92-4BE9-BAD8-D6F1496C8E12}" type="parTrans" cxnId="{F8140824-F739-4525-BF7B-22DDB91B3719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DFE545A6-9C4A-4041-91D7-E7F3A7581783}" type="sibTrans" cxnId="{F8140824-F739-4525-BF7B-22DDB91B3719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C1BDB8B8-C2B8-423E-A5A4-4D9A2BDEB34F}">
      <dgm:prSet custT="1"/>
      <dgm:spPr/>
      <dgm:t>
        <a:bodyPr/>
        <a:lstStyle/>
        <a:p>
          <a:pPr rtl="1"/>
          <a:endParaRPr lang="en-US" sz="2800" b="0" dirty="0" smtClean="0">
            <a:latin typeface="Traditional Arabic" pitchFamily="18" charset="-78"/>
            <a:cs typeface="Traditional Arabic" pitchFamily="18" charset="-78"/>
          </a:endParaRPr>
        </a:p>
        <a:p>
          <a:pPr rtl="1"/>
          <a:r>
            <a:rPr lang="ar-EG" sz="2800" b="0" dirty="0" smtClean="0">
              <a:latin typeface="Traditional Arabic" pitchFamily="18" charset="-78"/>
              <a:cs typeface="Traditional Arabic" pitchFamily="18" charset="-78"/>
            </a:rPr>
            <a:t>في بعض المجتمعات تحب الأم أن يطلق اسمها على أبناء أبنائها</a:t>
          </a:r>
          <a:endParaRPr lang="en-US" sz="2800" b="0" dirty="0">
            <a:latin typeface="Traditional Arabic" pitchFamily="18" charset="-78"/>
            <a:cs typeface="Traditional Arabic" pitchFamily="18" charset="-78"/>
          </a:endParaRPr>
        </a:p>
      </dgm:t>
    </dgm:pt>
    <dgm:pt modelId="{9CADDB32-FF39-4039-9D43-15616F196693}" type="parTrans" cxnId="{42DB79B6-316C-4F44-8C08-2898207BEA7F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E15DDAF9-8977-41AC-AC8D-7E228DCE9CE5}" type="sibTrans" cxnId="{42DB79B6-316C-4F44-8C08-2898207BEA7F}">
      <dgm:prSet/>
      <dgm:spPr/>
      <dgm:t>
        <a:bodyPr/>
        <a:lstStyle/>
        <a:p>
          <a:pPr rtl="1"/>
          <a:endParaRPr lang="ar-SA" sz="2800" b="0">
            <a:latin typeface="Traditional Arabic" pitchFamily="18" charset="-78"/>
            <a:cs typeface="Traditional Arabic" pitchFamily="18" charset="-78"/>
          </a:endParaRPr>
        </a:p>
      </dgm:t>
    </dgm:pt>
    <dgm:pt modelId="{B5881CFD-B889-4A8B-8672-326C97EC40AE}" type="pres">
      <dgm:prSet presAssocID="{50A5336E-DFEE-4091-8975-9CB66C2D54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3C942A3-5C13-4DDA-A29A-08774A135EE7}" type="pres">
      <dgm:prSet presAssocID="{50A5336E-DFEE-4091-8975-9CB66C2D54D0}" presName="fgShape" presStyleLbl="fgShp" presStyleIdx="0" presStyleCnt="1" custScaleX="22255"/>
      <dgm:spPr/>
      <dgm:t>
        <a:bodyPr/>
        <a:lstStyle/>
        <a:p>
          <a:pPr rtl="1"/>
          <a:endParaRPr lang="ar-SA"/>
        </a:p>
      </dgm:t>
    </dgm:pt>
    <dgm:pt modelId="{C70BCCB9-EB30-4346-95F1-E00152E10754}" type="pres">
      <dgm:prSet presAssocID="{50A5336E-DFEE-4091-8975-9CB66C2D54D0}" presName="linComp" presStyleCnt="0"/>
      <dgm:spPr/>
      <dgm:t>
        <a:bodyPr/>
        <a:lstStyle/>
        <a:p>
          <a:pPr rtl="1"/>
          <a:endParaRPr lang="ar-SA"/>
        </a:p>
      </dgm:t>
    </dgm:pt>
    <dgm:pt modelId="{2549ACD0-612E-48D3-8920-00A7C280ED69}" type="pres">
      <dgm:prSet presAssocID="{D2973295-E4F5-4C32-9DD0-8D07EDDCEE6F}" presName="compNode" presStyleCnt="0"/>
      <dgm:spPr/>
      <dgm:t>
        <a:bodyPr/>
        <a:lstStyle/>
        <a:p>
          <a:pPr rtl="1"/>
          <a:endParaRPr lang="ar-SA"/>
        </a:p>
      </dgm:t>
    </dgm:pt>
    <dgm:pt modelId="{751BBD62-5171-4E8B-89EA-CF9BA520BA28}" type="pres">
      <dgm:prSet presAssocID="{D2973295-E4F5-4C32-9DD0-8D07EDDCEE6F}" presName="bkgdShap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A049463D-AFA8-45CF-BCF3-A019E2ECD17B}" type="pres">
      <dgm:prSet presAssocID="{D2973295-E4F5-4C32-9DD0-8D07EDDCEE6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24A88D-11CA-4C6C-95E7-0F029A150521}" type="pres">
      <dgm:prSet presAssocID="{D2973295-E4F5-4C32-9DD0-8D07EDDCEE6F}" presName="invisiNode" presStyleLbl="node1" presStyleIdx="0" presStyleCnt="5"/>
      <dgm:spPr/>
      <dgm:t>
        <a:bodyPr/>
        <a:lstStyle/>
        <a:p>
          <a:pPr rtl="1"/>
          <a:endParaRPr lang="ar-SA"/>
        </a:p>
      </dgm:t>
    </dgm:pt>
    <dgm:pt modelId="{1F5268A8-6294-47D1-BEE4-8BA1E506C622}" type="pres">
      <dgm:prSet presAssocID="{D2973295-E4F5-4C32-9DD0-8D07EDDCEE6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88F05390-60BF-4221-B295-A676F9BBAB0A}" type="pres">
      <dgm:prSet presAssocID="{B4ADEA74-A98B-4AFF-8018-E71630D8C62E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E0753F6C-C56A-435C-853E-F26583705AD5}" type="pres">
      <dgm:prSet presAssocID="{B351362A-4286-4A44-B679-9DB46CA0F45D}" presName="compNode" presStyleCnt="0"/>
      <dgm:spPr/>
      <dgm:t>
        <a:bodyPr/>
        <a:lstStyle/>
        <a:p>
          <a:pPr rtl="1"/>
          <a:endParaRPr lang="ar-SA"/>
        </a:p>
      </dgm:t>
    </dgm:pt>
    <dgm:pt modelId="{0B19B0C7-6FE7-4857-B0E3-5D7B9C48763C}" type="pres">
      <dgm:prSet presAssocID="{B351362A-4286-4A44-B679-9DB46CA0F45D}" presName="bkgdShap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65FC02FA-1144-43A2-925C-919EEE7EF524}" type="pres">
      <dgm:prSet presAssocID="{B351362A-4286-4A44-B679-9DB46CA0F45D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D60068-6EDF-4EF1-9EA9-E639F88D8A1F}" type="pres">
      <dgm:prSet presAssocID="{B351362A-4286-4A44-B679-9DB46CA0F45D}" presName="invisiNode" presStyleLbl="node1" presStyleIdx="1" presStyleCnt="5"/>
      <dgm:spPr/>
      <dgm:t>
        <a:bodyPr/>
        <a:lstStyle/>
        <a:p>
          <a:pPr rtl="1"/>
          <a:endParaRPr lang="ar-SA"/>
        </a:p>
      </dgm:t>
    </dgm:pt>
    <dgm:pt modelId="{B9C6F8E5-CAA0-4052-972A-C466B60B91CC}" type="pres">
      <dgm:prSet presAssocID="{B351362A-4286-4A44-B679-9DB46CA0F45D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F85377A3-DD3F-47A6-802E-8AA151E64AE9}" type="pres">
      <dgm:prSet presAssocID="{B1848591-CB18-426C-A1A1-F774E3D170AA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AA759211-9908-4E96-A73B-E2404D30AB37}" type="pres">
      <dgm:prSet presAssocID="{3BF02585-7E95-4EB6-A4A6-6DF7F40CA4A9}" presName="compNode" presStyleCnt="0"/>
      <dgm:spPr/>
      <dgm:t>
        <a:bodyPr/>
        <a:lstStyle/>
        <a:p>
          <a:pPr rtl="1"/>
          <a:endParaRPr lang="ar-SA"/>
        </a:p>
      </dgm:t>
    </dgm:pt>
    <dgm:pt modelId="{EFFE085F-4EC7-4495-B3B9-F67B7533A8CE}" type="pres">
      <dgm:prSet presAssocID="{3BF02585-7E95-4EB6-A4A6-6DF7F40CA4A9}" presName="bkgdShap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C8F699E4-6B0A-45E5-AD8C-AF9A83C089A8}" type="pres">
      <dgm:prSet presAssocID="{3BF02585-7E95-4EB6-A4A6-6DF7F40CA4A9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A5CE67-98B5-43B3-909C-CB4C83452029}" type="pres">
      <dgm:prSet presAssocID="{3BF02585-7E95-4EB6-A4A6-6DF7F40CA4A9}" presName="invisiNode" presStyleLbl="node1" presStyleIdx="2" presStyleCnt="5"/>
      <dgm:spPr/>
      <dgm:t>
        <a:bodyPr/>
        <a:lstStyle/>
        <a:p>
          <a:pPr rtl="1"/>
          <a:endParaRPr lang="ar-SA"/>
        </a:p>
      </dgm:t>
    </dgm:pt>
    <dgm:pt modelId="{B85C3A5C-13F2-4108-8C36-5D8C0EBA1492}" type="pres">
      <dgm:prSet presAssocID="{3BF02585-7E95-4EB6-A4A6-6DF7F40CA4A9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8682F2F9-EFD3-4EFE-A566-C4B90A682F85}" type="pres">
      <dgm:prSet presAssocID="{7222B10F-2EE8-417E-87AA-7ACDEA25A002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57EBEDFA-4B77-477D-A928-0CE7D8B1D5F8}" type="pres">
      <dgm:prSet presAssocID="{D8FB82DE-997E-41C8-BD38-A703AFAE5256}" presName="compNode" presStyleCnt="0"/>
      <dgm:spPr/>
      <dgm:t>
        <a:bodyPr/>
        <a:lstStyle/>
        <a:p>
          <a:pPr rtl="1"/>
          <a:endParaRPr lang="ar-SA"/>
        </a:p>
      </dgm:t>
    </dgm:pt>
    <dgm:pt modelId="{B1ECCE76-0AB6-4E7D-A661-AD401F8C83DA}" type="pres">
      <dgm:prSet presAssocID="{D8FB82DE-997E-41C8-BD38-A703AFAE5256}" presName="bkgdShap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CBC5F951-C65B-4AF8-BFB6-D1FBF6DBFF44}" type="pres">
      <dgm:prSet presAssocID="{D8FB82DE-997E-41C8-BD38-A703AFAE525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00429D-6445-4686-900D-053C7E95328B}" type="pres">
      <dgm:prSet presAssocID="{D8FB82DE-997E-41C8-BD38-A703AFAE5256}" presName="invisiNode" presStyleLbl="node1" presStyleIdx="3" presStyleCnt="5"/>
      <dgm:spPr/>
      <dgm:t>
        <a:bodyPr/>
        <a:lstStyle/>
        <a:p>
          <a:pPr rtl="1"/>
          <a:endParaRPr lang="ar-SA"/>
        </a:p>
      </dgm:t>
    </dgm:pt>
    <dgm:pt modelId="{02953DF5-B2EA-4D25-828D-361BA76C9756}" type="pres">
      <dgm:prSet presAssocID="{D8FB82DE-997E-41C8-BD38-A703AFAE5256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3667C48-3837-4BAA-89D6-7A28571AA58C}" type="pres">
      <dgm:prSet presAssocID="{DFE545A6-9C4A-4041-91D7-E7F3A7581783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F74E5885-692A-4147-8A90-EF278034CCFA}" type="pres">
      <dgm:prSet presAssocID="{C1BDB8B8-C2B8-423E-A5A4-4D9A2BDEB34F}" presName="compNode" presStyleCnt="0"/>
      <dgm:spPr/>
      <dgm:t>
        <a:bodyPr/>
        <a:lstStyle/>
        <a:p>
          <a:pPr rtl="1"/>
          <a:endParaRPr lang="ar-SA"/>
        </a:p>
      </dgm:t>
    </dgm:pt>
    <dgm:pt modelId="{C4086308-49C3-4941-AF71-F647C942E887}" type="pres">
      <dgm:prSet presAssocID="{C1BDB8B8-C2B8-423E-A5A4-4D9A2BDEB34F}" presName="bkgdShap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3277ED6C-F880-4D87-9762-E3F35DF253C9}" type="pres">
      <dgm:prSet presAssocID="{C1BDB8B8-C2B8-423E-A5A4-4D9A2BDEB34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44FBFEE-8CC0-46C4-B116-3A43BE51A628}" type="pres">
      <dgm:prSet presAssocID="{C1BDB8B8-C2B8-423E-A5A4-4D9A2BDEB34F}" presName="invisiNode" presStyleLbl="node1" presStyleIdx="4" presStyleCnt="5"/>
      <dgm:spPr/>
      <dgm:t>
        <a:bodyPr/>
        <a:lstStyle/>
        <a:p>
          <a:pPr rtl="1"/>
          <a:endParaRPr lang="ar-SA"/>
        </a:p>
      </dgm:t>
    </dgm:pt>
    <dgm:pt modelId="{BFD9A8F8-CA17-4FD0-B372-4B179C1E77B5}" type="pres">
      <dgm:prSet presAssocID="{C1BDB8B8-C2B8-423E-A5A4-4D9A2BDEB34F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</dgm:ptLst>
  <dgm:cxnLst>
    <dgm:cxn modelId="{42DB79B6-316C-4F44-8C08-2898207BEA7F}" srcId="{50A5336E-DFEE-4091-8975-9CB66C2D54D0}" destId="{C1BDB8B8-C2B8-423E-A5A4-4D9A2BDEB34F}" srcOrd="4" destOrd="0" parTransId="{9CADDB32-FF39-4039-9D43-15616F196693}" sibTransId="{E15DDAF9-8977-41AC-AC8D-7E228DCE9CE5}"/>
    <dgm:cxn modelId="{58D76D06-61BB-4121-B66D-6F550DBD40FB}" type="presOf" srcId="{C1BDB8B8-C2B8-423E-A5A4-4D9A2BDEB34F}" destId="{C4086308-49C3-4941-AF71-F647C942E887}" srcOrd="0" destOrd="0" presId="urn:microsoft.com/office/officeart/2005/8/layout/hList7#1"/>
    <dgm:cxn modelId="{45A29B07-8643-4B47-9315-C99D9771D52E}" type="presOf" srcId="{B351362A-4286-4A44-B679-9DB46CA0F45D}" destId="{0B19B0C7-6FE7-4857-B0E3-5D7B9C48763C}" srcOrd="0" destOrd="0" presId="urn:microsoft.com/office/officeart/2005/8/layout/hList7#1"/>
    <dgm:cxn modelId="{685CEEE8-10EA-4771-A441-7AD7EDE96672}" type="presOf" srcId="{B1848591-CB18-426C-A1A1-F774E3D170AA}" destId="{F85377A3-DD3F-47A6-802E-8AA151E64AE9}" srcOrd="0" destOrd="0" presId="urn:microsoft.com/office/officeart/2005/8/layout/hList7#1"/>
    <dgm:cxn modelId="{F13ED22A-4DF8-4BFB-82B5-B32E985EA979}" type="presOf" srcId="{C1BDB8B8-C2B8-423E-A5A4-4D9A2BDEB34F}" destId="{3277ED6C-F880-4D87-9762-E3F35DF253C9}" srcOrd="1" destOrd="0" presId="urn:microsoft.com/office/officeart/2005/8/layout/hList7#1"/>
    <dgm:cxn modelId="{517C7783-40D7-41D5-A502-09320475F5C3}" type="presOf" srcId="{D8FB82DE-997E-41C8-BD38-A703AFAE5256}" destId="{CBC5F951-C65B-4AF8-BFB6-D1FBF6DBFF44}" srcOrd="1" destOrd="0" presId="urn:microsoft.com/office/officeart/2005/8/layout/hList7#1"/>
    <dgm:cxn modelId="{6AF298F6-80FA-47B7-8A5B-FFF49929776C}" type="presOf" srcId="{7222B10F-2EE8-417E-87AA-7ACDEA25A002}" destId="{8682F2F9-EFD3-4EFE-A566-C4B90A682F85}" srcOrd="0" destOrd="0" presId="urn:microsoft.com/office/officeart/2005/8/layout/hList7#1"/>
    <dgm:cxn modelId="{2A091CC4-50CB-4383-8E0C-4F3592C84371}" type="presOf" srcId="{B351362A-4286-4A44-B679-9DB46CA0F45D}" destId="{65FC02FA-1144-43A2-925C-919EEE7EF524}" srcOrd="1" destOrd="0" presId="urn:microsoft.com/office/officeart/2005/8/layout/hList7#1"/>
    <dgm:cxn modelId="{3BE3224E-254E-446B-AFCD-FD2B7229727B}" type="presOf" srcId="{D2973295-E4F5-4C32-9DD0-8D07EDDCEE6F}" destId="{751BBD62-5171-4E8B-89EA-CF9BA520BA28}" srcOrd="0" destOrd="0" presId="urn:microsoft.com/office/officeart/2005/8/layout/hList7#1"/>
    <dgm:cxn modelId="{01898D26-B1B3-4884-B68D-F8C2F32C8DB7}" type="presOf" srcId="{3BF02585-7E95-4EB6-A4A6-6DF7F40CA4A9}" destId="{EFFE085F-4EC7-4495-B3B9-F67B7533A8CE}" srcOrd="0" destOrd="0" presId="urn:microsoft.com/office/officeart/2005/8/layout/hList7#1"/>
    <dgm:cxn modelId="{56EFB2F5-2FB1-4468-921F-7AB247CBEE25}" type="presOf" srcId="{3BF02585-7E95-4EB6-A4A6-6DF7F40CA4A9}" destId="{C8F699E4-6B0A-45E5-AD8C-AF9A83C089A8}" srcOrd="1" destOrd="0" presId="urn:microsoft.com/office/officeart/2005/8/layout/hList7#1"/>
    <dgm:cxn modelId="{575612DC-7F33-448A-A2A8-461ECCB45421}" type="presOf" srcId="{D8FB82DE-997E-41C8-BD38-A703AFAE5256}" destId="{B1ECCE76-0AB6-4E7D-A661-AD401F8C83DA}" srcOrd="0" destOrd="0" presId="urn:microsoft.com/office/officeart/2005/8/layout/hList7#1"/>
    <dgm:cxn modelId="{7169D1AC-5AC1-494E-A7DF-4F9CF14E638A}" srcId="{50A5336E-DFEE-4091-8975-9CB66C2D54D0}" destId="{3BF02585-7E95-4EB6-A4A6-6DF7F40CA4A9}" srcOrd="2" destOrd="0" parTransId="{1EDFC56A-6882-4B36-B10C-37FD1C1F6906}" sibTransId="{7222B10F-2EE8-417E-87AA-7ACDEA25A002}"/>
    <dgm:cxn modelId="{0A6F4A95-E244-481E-BBE8-DC57D71BE4EA}" type="presOf" srcId="{D2973295-E4F5-4C32-9DD0-8D07EDDCEE6F}" destId="{A049463D-AFA8-45CF-BCF3-A019E2ECD17B}" srcOrd="1" destOrd="0" presId="urn:microsoft.com/office/officeart/2005/8/layout/hList7#1"/>
    <dgm:cxn modelId="{F8140824-F739-4525-BF7B-22DDB91B3719}" srcId="{50A5336E-DFEE-4091-8975-9CB66C2D54D0}" destId="{D8FB82DE-997E-41C8-BD38-A703AFAE5256}" srcOrd="3" destOrd="0" parTransId="{C2E2FF23-6F92-4BE9-BAD8-D6F1496C8E12}" sibTransId="{DFE545A6-9C4A-4041-91D7-E7F3A7581783}"/>
    <dgm:cxn modelId="{38575731-2018-44AF-8E8A-2F3F45A56629}" srcId="{50A5336E-DFEE-4091-8975-9CB66C2D54D0}" destId="{B351362A-4286-4A44-B679-9DB46CA0F45D}" srcOrd="1" destOrd="0" parTransId="{36EACC5B-7CB3-4966-B2F8-9ACCBEC971B4}" sibTransId="{B1848591-CB18-426C-A1A1-F774E3D170AA}"/>
    <dgm:cxn modelId="{71116CAA-EC0E-48CB-8DEA-6F111AECA173}" type="presOf" srcId="{B4ADEA74-A98B-4AFF-8018-E71630D8C62E}" destId="{88F05390-60BF-4221-B295-A676F9BBAB0A}" srcOrd="0" destOrd="0" presId="urn:microsoft.com/office/officeart/2005/8/layout/hList7#1"/>
    <dgm:cxn modelId="{F4217ECC-83BC-41D6-9CB6-31C25F3AC36D}" type="presOf" srcId="{50A5336E-DFEE-4091-8975-9CB66C2D54D0}" destId="{B5881CFD-B889-4A8B-8672-326C97EC40AE}" srcOrd="0" destOrd="0" presId="urn:microsoft.com/office/officeart/2005/8/layout/hList7#1"/>
    <dgm:cxn modelId="{1C513EDD-F8AE-4D72-B627-F2CD2AECBBA2}" srcId="{50A5336E-DFEE-4091-8975-9CB66C2D54D0}" destId="{D2973295-E4F5-4C32-9DD0-8D07EDDCEE6F}" srcOrd="0" destOrd="0" parTransId="{703F8CE7-D471-47AB-9F8F-A33762EFC810}" sibTransId="{B4ADEA74-A98B-4AFF-8018-E71630D8C62E}"/>
    <dgm:cxn modelId="{7D56156B-4A84-46D1-A14D-B151ACA75591}" type="presOf" srcId="{DFE545A6-9C4A-4041-91D7-E7F3A7581783}" destId="{03667C48-3837-4BAA-89D6-7A28571AA58C}" srcOrd="0" destOrd="0" presId="urn:microsoft.com/office/officeart/2005/8/layout/hList7#1"/>
    <dgm:cxn modelId="{AD7C631E-5A0F-4261-BFC8-D1B4A7A37C66}" type="presParOf" srcId="{B5881CFD-B889-4A8B-8672-326C97EC40AE}" destId="{C3C942A3-5C13-4DDA-A29A-08774A135EE7}" srcOrd="0" destOrd="0" presId="urn:microsoft.com/office/officeart/2005/8/layout/hList7#1"/>
    <dgm:cxn modelId="{BD7783A4-D7DD-46AA-8C5C-CC3A5E100165}" type="presParOf" srcId="{B5881CFD-B889-4A8B-8672-326C97EC40AE}" destId="{C70BCCB9-EB30-4346-95F1-E00152E10754}" srcOrd="1" destOrd="0" presId="urn:microsoft.com/office/officeart/2005/8/layout/hList7#1"/>
    <dgm:cxn modelId="{68BB9942-CF89-426E-9BA6-E112A74C0217}" type="presParOf" srcId="{C70BCCB9-EB30-4346-95F1-E00152E10754}" destId="{2549ACD0-612E-48D3-8920-00A7C280ED69}" srcOrd="0" destOrd="0" presId="urn:microsoft.com/office/officeart/2005/8/layout/hList7#1"/>
    <dgm:cxn modelId="{99577BD2-6EB1-450E-A260-08D6EF3C389E}" type="presParOf" srcId="{2549ACD0-612E-48D3-8920-00A7C280ED69}" destId="{751BBD62-5171-4E8B-89EA-CF9BA520BA28}" srcOrd="0" destOrd="0" presId="urn:microsoft.com/office/officeart/2005/8/layout/hList7#1"/>
    <dgm:cxn modelId="{3CDF8786-29D7-4CD2-B23E-CC1227FEFF2C}" type="presParOf" srcId="{2549ACD0-612E-48D3-8920-00A7C280ED69}" destId="{A049463D-AFA8-45CF-BCF3-A019E2ECD17B}" srcOrd="1" destOrd="0" presId="urn:microsoft.com/office/officeart/2005/8/layout/hList7#1"/>
    <dgm:cxn modelId="{83E89AD8-C0EC-4B91-84D5-A3462506EAD3}" type="presParOf" srcId="{2549ACD0-612E-48D3-8920-00A7C280ED69}" destId="{8E24A88D-11CA-4C6C-95E7-0F029A150521}" srcOrd="2" destOrd="0" presId="urn:microsoft.com/office/officeart/2005/8/layout/hList7#1"/>
    <dgm:cxn modelId="{B5A28F29-496F-4262-BA90-25D83A051273}" type="presParOf" srcId="{2549ACD0-612E-48D3-8920-00A7C280ED69}" destId="{1F5268A8-6294-47D1-BEE4-8BA1E506C622}" srcOrd="3" destOrd="0" presId="urn:microsoft.com/office/officeart/2005/8/layout/hList7#1"/>
    <dgm:cxn modelId="{65BC2A18-8625-4675-A2ED-EEDCD9B830B1}" type="presParOf" srcId="{C70BCCB9-EB30-4346-95F1-E00152E10754}" destId="{88F05390-60BF-4221-B295-A676F9BBAB0A}" srcOrd="1" destOrd="0" presId="urn:microsoft.com/office/officeart/2005/8/layout/hList7#1"/>
    <dgm:cxn modelId="{4150DE0B-50D8-49C8-8C97-1C846FAB0938}" type="presParOf" srcId="{C70BCCB9-EB30-4346-95F1-E00152E10754}" destId="{E0753F6C-C56A-435C-853E-F26583705AD5}" srcOrd="2" destOrd="0" presId="urn:microsoft.com/office/officeart/2005/8/layout/hList7#1"/>
    <dgm:cxn modelId="{D9B3ACD9-7952-4261-85A1-956D3229D7D4}" type="presParOf" srcId="{E0753F6C-C56A-435C-853E-F26583705AD5}" destId="{0B19B0C7-6FE7-4857-B0E3-5D7B9C48763C}" srcOrd="0" destOrd="0" presId="urn:microsoft.com/office/officeart/2005/8/layout/hList7#1"/>
    <dgm:cxn modelId="{66C2A74D-CEEE-4A3A-B41B-A3F4564B60F3}" type="presParOf" srcId="{E0753F6C-C56A-435C-853E-F26583705AD5}" destId="{65FC02FA-1144-43A2-925C-919EEE7EF524}" srcOrd="1" destOrd="0" presId="urn:microsoft.com/office/officeart/2005/8/layout/hList7#1"/>
    <dgm:cxn modelId="{698465CB-63BC-4280-9BAB-93F8B4D4E6AC}" type="presParOf" srcId="{E0753F6C-C56A-435C-853E-F26583705AD5}" destId="{30D60068-6EDF-4EF1-9EA9-E639F88D8A1F}" srcOrd="2" destOrd="0" presId="urn:microsoft.com/office/officeart/2005/8/layout/hList7#1"/>
    <dgm:cxn modelId="{F0A7771B-6FAF-4DEA-8418-091E96C372DF}" type="presParOf" srcId="{E0753F6C-C56A-435C-853E-F26583705AD5}" destId="{B9C6F8E5-CAA0-4052-972A-C466B60B91CC}" srcOrd="3" destOrd="0" presId="urn:microsoft.com/office/officeart/2005/8/layout/hList7#1"/>
    <dgm:cxn modelId="{283C23B8-D879-4A7C-B414-BB6FD285FCCF}" type="presParOf" srcId="{C70BCCB9-EB30-4346-95F1-E00152E10754}" destId="{F85377A3-DD3F-47A6-802E-8AA151E64AE9}" srcOrd="3" destOrd="0" presId="urn:microsoft.com/office/officeart/2005/8/layout/hList7#1"/>
    <dgm:cxn modelId="{37D87909-1459-4927-956B-43E97EF8447D}" type="presParOf" srcId="{C70BCCB9-EB30-4346-95F1-E00152E10754}" destId="{AA759211-9908-4E96-A73B-E2404D30AB37}" srcOrd="4" destOrd="0" presId="urn:microsoft.com/office/officeart/2005/8/layout/hList7#1"/>
    <dgm:cxn modelId="{4485EEF7-1807-45E6-812C-023A8FE62F59}" type="presParOf" srcId="{AA759211-9908-4E96-A73B-E2404D30AB37}" destId="{EFFE085F-4EC7-4495-B3B9-F67B7533A8CE}" srcOrd="0" destOrd="0" presId="urn:microsoft.com/office/officeart/2005/8/layout/hList7#1"/>
    <dgm:cxn modelId="{4B9F69C3-A2F6-423B-AE47-C69FF0B8A0E8}" type="presParOf" srcId="{AA759211-9908-4E96-A73B-E2404D30AB37}" destId="{C8F699E4-6B0A-45E5-AD8C-AF9A83C089A8}" srcOrd="1" destOrd="0" presId="urn:microsoft.com/office/officeart/2005/8/layout/hList7#1"/>
    <dgm:cxn modelId="{A3A590CE-348D-423D-B4D4-D11AB9D64710}" type="presParOf" srcId="{AA759211-9908-4E96-A73B-E2404D30AB37}" destId="{9DA5CE67-98B5-43B3-909C-CB4C83452029}" srcOrd="2" destOrd="0" presId="urn:microsoft.com/office/officeart/2005/8/layout/hList7#1"/>
    <dgm:cxn modelId="{9136FFCB-C38A-4894-BCBC-D36548D5E246}" type="presParOf" srcId="{AA759211-9908-4E96-A73B-E2404D30AB37}" destId="{B85C3A5C-13F2-4108-8C36-5D8C0EBA1492}" srcOrd="3" destOrd="0" presId="urn:microsoft.com/office/officeart/2005/8/layout/hList7#1"/>
    <dgm:cxn modelId="{859C6A4A-B0FB-4AFA-A380-E44545477D1F}" type="presParOf" srcId="{C70BCCB9-EB30-4346-95F1-E00152E10754}" destId="{8682F2F9-EFD3-4EFE-A566-C4B90A682F85}" srcOrd="5" destOrd="0" presId="urn:microsoft.com/office/officeart/2005/8/layout/hList7#1"/>
    <dgm:cxn modelId="{7DE92885-F1A4-4C29-8BB5-141340959FDC}" type="presParOf" srcId="{C70BCCB9-EB30-4346-95F1-E00152E10754}" destId="{57EBEDFA-4B77-477D-A928-0CE7D8B1D5F8}" srcOrd="6" destOrd="0" presId="urn:microsoft.com/office/officeart/2005/8/layout/hList7#1"/>
    <dgm:cxn modelId="{90542B12-8774-42C1-9647-257E395E6D6C}" type="presParOf" srcId="{57EBEDFA-4B77-477D-A928-0CE7D8B1D5F8}" destId="{B1ECCE76-0AB6-4E7D-A661-AD401F8C83DA}" srcOrd="0" destOrd="0" presId="urn:microsoft.com/office/officeart/2005/8/layout/hList7#1"/>
    <dgm:cxn modelId="{558ECDDC-C37E-4635-BB49-8610103ADDEF}" type="presParOf" srcId="{57EBEDFA-4B77-477D-A928-0CE7D8B1D5F8}" destId="{CBC5F951-C65B-4AF8-BFB6-D1FBF6DBFF44}" srcOrd="1" destOrd="0" presId="urn:microsoft.com/office/officeart/2005/8/layout/hList7#1"/>
    <dgm:cxn modelId="{1008D1CD-53F9-4B05-91F8-50EF76C331D9}" type="presParOf" srcId="{57EBEDFA-4B77-477D-A928-0CE7D8B1D5F8}" destId="{E000429D-6445-4686-900D-053C7E95328B}" srcOrd="2" destOrd="0" presId="urn:microsoft.com/office/officeart/2005/8/layout/hList7#1"/>
    <dgm:cxn modelId="{AA2A6191-06A9-428F-AE86-348BF91CBDEF}" type="presParOf" srcId="{57EBEDFA-4B77-477D-A928-0CE7D8B1D5F8}" destId="{02953DF5-B2EA-4D25-828D-361BA76C9756}" srcOrd="3" destOrd="0" presId="urn:microsoft.com/office/officeart/2005/8/layout/hList7#1"/>
    <dgm:cxn modelId="{891F228E-5063-4FBB-A644-D8F868EDFEDE}" type="presParOf" srcId="{C70BCCB9-EB30-4346-95F1-E00152E10754}" destId="{03667C48-3837-4BAA-89D6-7A28571AA58C}" srcOrd="7" destOrd="0" presId="urn:microsoft.com/office/officeart/2005/8/layout/hList7#1"/>
    <dgm:cxn modelId="{DC6B443B-EF3D-4132-BB9E-F057EFCC9B8F}" type="presParOf" srcId="{C70BCCB9-EB30-4346-95F1-E00152E10754}" destId="{F74E5885-692A-4147-8A90-EF278034CCFA}" srcOrd="8" destOrd="0" presId="urn:microsoft.com/office/officeart/2005/8/layout/hList7#1"/>
    <dgm:cxn modelId="{7F3B417C-D46B-49CC-BD39-360F05CCA160}" type="presParOf" srcId="{F74E5885-692A-4147-8A90-EF278034CCFA}" destId="{C4086308-49C3-4941-AF71-F647C942E887}" srcOrd="0" destOrd="0" presId="urn:microsoft.com/office/officeart/2005/8/layout/hList7#1"/>
    <dgm:cxn modelId="{26C3208C-7901-4CD6-9306-1FDEF342F2B7}" type="presParOf" srcId="{F74E5885-692A-4147-8A90-EF278034CCFA}" destId="{3277ED6C-F880-4D87-9762-E3F35DF253C9}" srcOrd="1" destOrd="0" presId="urn:microsoft.com/office/officeart/2005/8/layout/hList7#1"/>
    <dgm:cxn modelId="{3F457B63-EDC3-4F0D-BD21-2855216E0F90}" type="presParOf" srcId="{F74E5885-692A-4147-8A90-EF278034CCFA}" destId="{B44FBFEE-8CC0-46C4-B116-3A43BE51A628}" srcOrd="2" destOrd="0" presId="urn:microsoft.com/office/officeart/2005/8/layout/hList7#1"/>
    <dgm:cxn modelId="{8575D103-0F74-4DB5-BEEC-A05C8FBDDBB8}" type="presParOf" srcId="{F74E5885-692A-4147-8A90-EF278034CCFA}" destId="{BFD9A8F8-CA17-4FD0-B372-4B179C1E77B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3#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F756174C-2C86-4B7F-9D00-5B3BB42DEB97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إذا كانت لها هوايات معينة، فابذل لها من وقتك، ووفر لها ما تحتاجه للقيام بهواياتها.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B78B1D22-5C49-4340-8C33-4A1B9211BEEC}" type="parTrans" cxnId="{81006AF2-B855-4435-97A4-8BE22B310B6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3B1EAFA8-4953-4169-A3E7-027831681571}" type="sibTrans" cxnId="{81006AF2-B855-4435-97A4-8BE22B310B6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5E0C0868-AF75-4590-8492-B21AB25A14DF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في أي مجال من مجالات هواياتك أنت، قدم لها عملاً مميزًا عنها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2D8DFB42-956F-4FDA-9F07-32931F954047}" type="parTrans" cxnId="{B332BEE2-72A8-4A01-8249-7973E7C077A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D011997-BDEA-4ADD-8C3E-1FC2D37AF4B6}" type="sibTrans" cxnId="{B332BEE2-72A8-4A01-8249-7973E7C077A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68768A8-02B7-4DFB-9A0C-ED5C20CD1DE8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لا تستخدم معها الكلمات الغليظة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A84A2B22-C64C-43DE-8FEE-782D944220DA}" type="parTrans" cxnId="{151E26E0-CAFC-4167-A67E-3ACD7AB7B474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07DE44A6-0EB2-48C4-A45B-7E8F9C32C984}" type="sibTrans" cxnId="{151E26E0-CAFC-4167-A67E-3ACD7AB7B474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58B7924-C207-4B54-97B8-28766C60EDF9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تحير أوقات الدعاء المستجابة، فخصها بدعوات دائمة.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14D84CF5-40BF-4CE7-9026-F41010DE6169}" type="parTrans" cxnId="{D43B0A82-76F1-4428-9714-419A9699D9A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F113C053-8964-44C8-97A4-8D65F4DCDED7}" type="sibTrans" cxnId="{D43B0A82-76F1-4428-9714-419A9699D9A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80C0C855-8673-4AEF-8B97-937F185A0259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في حال ركوبها مركبتك فقدمها على الجميع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11C3C4B2-AF9D-4B9A-B58C-EEAB031556D7}" type="parTrans" cxnId="{638B8E58-BD4D-41F2-9F61-D9B8ACA5E88F}">
      <dgm:prSet/>
      <dgm:spPr/>
      <dgm:t>
        <a:bodyPr/>
        <a:lstStyle/>
        <a:p>
          <a:pPr rtl="1"/>
          <a:endParaRPr lang="ar-SA"/>
        </a:p>
      </dgm:t>
    </dgm:pt>
    <dgm:pt modelId="{901F0D90-2044-45B6-95A8-08DCAF416789}" type="sibTrans" cxnId="{638B8E58-BD4D-41F2-9F61-D9B8ACA5E88F}">
      <dgm:prSet/>
      <dgm:spPr/>
      <dgm:t>
        <a:bodyPr/>
        <a:lstStyle/>
        <a:p>
          <a:pPr rtl="1"/>
          <a:endParaRPr lang="ar-SA"/>
        </a:p>
      </dgm:t>
    </dgm:pt>
    <dgm:pt modelId="{CBE49BA8-D162-4117-96A8-7ADF83998B7E}" type="pres">
      <dgm:prSet presAssocID="{50A5336E-DFEE-4091-8975-9CB66C2D54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B4916CF-6233-42FE-A24E-9F10EC219537}" type="pres">
      <dgm:prSet presAssocID="{E68768A8-02B7-4DFB-9A0C-ED5C20CD1DE8}" presName="composite" presStyleCnt="0"/>
      <dgm:spPr/>
      <dgm:t>
        <a:bodyPr/>
        <a:lstStyle/>
        <a:p>
          <a:pPr rtl="1"/>
          <a:endParaRPr lang="ar-SA"/>
        </a:p>
      </dgm:t>
    </dgm:pt>
    <dgm:pt modelId="{2F12CD4C-8488-491C-AA8F-028CC4E146EE}" type="pres">
      <dgm:prSet presAssocID="{E68768A8-02B7-4DFB-9A0C-ED5C20CD1DE8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CF83EB0-4C72-4D8F-B803-055780B08C0E}" type="pres">
      <dgm:prSet presAssocID="{E68768A8-02B7-4DFB-9A0C-ED5C20CD1D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E4ED8D-9709-43C0-82BE-50BCA6D7D61F}" type="pres">
      <dgm:prSet presAssocID="{07DE44A6-0EB2-48C4-A45B-7E8F9C32C984}" presName="spacing" presStyleCnt="0"/>
      <dgm:spPr/>
      <dgm:t>
        <a:bodyPr/>
        <a:lstStyle/>
        <a:p>
          <a:pPr rtl="1"/>
          <a:endParaRPr lang="ar-SA"/>
        </a:p>
      </dgm:t>
    </dgm:pt>
    <dgm:pt modelId="{D18BFF3E-98D9-4FA2-8CD1-CD90998779C9}" type="pres">
      <dgm:prSet presAssocID="{158B7924-C207-4B54-97B8-28766C60EDF9}" presName="composite" presStyleCnt="0"/>
      <dgm:spPr/>
      <dgm:t>
        <a:bodyPr/>
        <a:lstStyle/>
        <a:p>
          <a:pPr rtl="1"/>
          <a:endParaRPr lang="ar-SA"/>
        </a:p>
      </dgm:t>
    </dgm:pt>
    <dgm:pt modelId="{81499BAB-64E8-4594-84C6-239C4C4B738A}" type="pres">
      <dgm:prSet presAssocID="{158B7924-C207-4B54-97B8-28766C60EDF9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F998A634-9B71-47DE-BDAD-DE3A9578C438}" type="pres">
      <dgm:prSet presAssocID="{158B7924-C207-4B54-97B8-28766C60EDF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2D7062B-E173-41AE-9D4E-03CC28CFA3C3}" type="pres">
      <dgm:prSet presAssocID="{F113C053-8964-44C8-97A4-8D65F4DCDED7}" presName="spacing" presStyleCnt="0"/>
      <dgm:spPr/>
      <dgm:t>
        <a:bodyPr/>
        <a:lstStyle/>
        <a:p>
          <a:pPr rtl="1"/>
          <a:endParaRPr lang="ar-SA"/>
        </a:p>
      </dgm:t>
    </dgm:pt>
    <dgm:pt modelId="{2D7F6726-EDF5-42AB-8421-9900AD607EC2}" type="pres">
      <dgm:prSet presAssocID="{F756174C-2C86-4B7F-9D00-5B3BB42DEB97}" presName="composite" presStyleCnt="0"/>
      <dgm:spPr/>
      <dgm:t>
        <a:bodyPr/>
        <a:lstStyle/>
        <a:p>
          <a:pPr rtl="1"/>
          <a:endParaRPr lang="ar-SA"/>
        </a:p>
      </dgm:t>
    </dgm:pt>
    <dgm:pt modelId="{70310726-8D35-4A9D-BADB-69F75202D8E2}" type="pres">
      <dgm:prSet presAssocID="{F756174C-2C86-4B7F-9D00-5B3BB42DEB97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F0EECEA8-5003-4A64-B76E-7AA826E5A4A0}" type="pres">
      <dgm:prSet presAssocID="{F756174C-2C86-4B7F-9D00-5B3BB42DEB97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5E722B-534C-4263-A752-D96849D7C7EF}" type="pres">
      <dgm:prSet presAssocID="{3B1EAFA8-4953-4169-A3E7-027831681571}" presName="spacing" presStyleCnt="0"/>
      <dgm:spPr/>
      <dgm:t>
        <a:bodyPr/>
        <a:lstStyle/>
        <a:p>
          <a:pPr rtl="1"/>
          <a:endParaRPr lang="ar-SA"/>
        </a:p>
      </dgm:t>
    </dgm:pt>
    <dgm:pt modelId="{F4DEDB9E-73E4-4088-9DFF-796E10499A97}" type="pres">
      <dgm:prSet presAssocID="{5E0C0868-AF75-4590-8492-B21AB25A14DF}" presName="composite" presStyleCnt="0"/>
      <dgm:spPr/>
      <dgm:t>
        <a:bodyPr/>
        <a:lstStyle/>
        <a:p>
          <a:pPr rtl="1"/>
          <a:endParaRPr lang="ar-SA"/>
        </a:p>
      </dgm:t>
    </dgm:pt>
    <dgm:pt modelId="{A7DD4F0E-FDC4-4F1C-A62A-8B439ABD6B73}" type="pres">
      <dgm:prSet presAssocID="{5E0C0868-AF75-4590-8492-B21AB25A14DF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F4DCFBA-5A95-4506-A750-60C573DB8170}" type="pres">
      <dgm:prSet presAssocID="{5E0C0868-AF75-4590-8492-B21AB25A14D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5FA219-71BE-4826-95E2-52CD372D8D80}" type="pres">
      <dgm:prSet presAssocID="{ED011997-BDEA-4ADD-8C3E-1FC2D37AF4B6}" presName="spacing" presStyleCnt="0"/>
      <dgm:spPr/>
      <dgm:t>
        <a:bodyPr/>
        <a:lstStyle/>
        <a:p>
          <a:pPr rtl="1"/>
          <a:endParaRPr lang="ar-SA"/>
        </a:p>
      </dgm:t>
    </dgm:pt>
    <dgm:pt modelId="{062DAFD4-5D36-4042-B593-1A014E8E98C9}" type="pres">
      <dgm:prSet presAssocID="{80C0C855-8673-4AEF-8B97-937F185A0259}" presName="composite" presStyleCnt="0"/>
      <dgm:spPr/>
      <dgm:t>
        <a:bodyPr/>
        <a:lstStyle/>
        <a:p>
          <a:pPr rtl="1"/>
          <a:endParaRPr lang="ar-SA"/>
        </a:p>
      </dgm:t>
    </dgm:pt>
    <dgm:pt modelId="{F83A96C0-0D48-4D3A-82EB-CCB868A896B0}" type="pres">
      <dgm:prSet presAssocID="{80C0C855-8673-4AEF-8B97-937F185A0259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28A545BD-C0A7-4B45-A0C0-322D85AA0AD4}" type="pres">
      <dgm:prSet presAssocID="{80C0C855-8673-4AEF-8B97-937F185A025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95A2DB5-36D1-4B7A-8A0C-B4B3C2613193}" type="presOf" srcId="{F756174C-2C86-4B7F-9D00-5B3BB42DEB97}" destId="{F0EECEA8-5003-4A64-B76E-7AA826E5A4A0}" srcOrd="0" destOrd="0" presId="urn:microsoft.com/office/officeart/2005/8/layout/vList3#1"/>
    <dgm:cxn modelId="{AAC8B7A2-683D-47B2-906E-81EB8A517166}" type="presOf" srcId="{158B7924-C207-4B54-97B8-28766C60EDF9}" destId="{F998A634-9B71-47DE-BDAD-DE3A9578C438}" srcOrd="0" destOrd="0" presId="urn:microsoft.com/office/officeart/2005/8/layout/vList3#1"/>
    <dgm:cxn modelId="{151E26E0-CAFC-4167-A67E-3ACD7AB7B474}" srcId="{50A5336E-DFEE-4091-8975-9CB66C2D54D0}" destId="{E68768A8-02B7-4DFB-9A0C-ED5C20CD1DE8}" srcOrd="0" destOrd="0" parTransId="{A84A2B22-C64C-43DE-8FEE-782D944220DA}" sibTransId="{07DE44A6-0EB2-48C4-A45B-7E8F9C32C984}"/>
    <dgm:cxn modelId="{6C2FE7A9-517B-4098-A442-A40161585DAA}" type="presOf" srcId="{80C0C855-8673-4AEF-8B97-937F185A0259}" destId="{28A545BD-C0A7-4B45-A0C0-322D85AA0AD4}" srcOrd="0" destOrd="0" presId="urn:microsoft.com/office/officeart/2005/8/layout/vList3#1"/>
    <dgm:cxn modelId="{A2EB7FCB-429A-45C1-B01A-F10749DC5717}" type="presOf" srcId="{E68768A8-02B7-4DFB-9A0C-ED5C20CD1DE8}" destId="{CCF83EB0-4C72-4D8F-B803-055780B08C0E}" srcOrd="0" destOrd="0" presId="urn:microsoft.com/office/officeart/2005/8/layout/vList3#1"/>
    <dgm:cxn modelId="{D43B0A82-76F1-4428-9714-419A9699D9A2}" srcId="{50A5336E-DFEE-4091-8975-9CB66C2D54D0}" destId="{158B7924-C207-4B54-97B8-28766C60EDF9}" srcOrd="1" destOrd="0" parTransId="{14D84CF5-40BF-4CE7-9026-F41010DE6169}" sibTransId="{F113C053-8964-44C8-97A4-8D65F4DCDED7}"/>
    <dgm:cxn modelId="{1004FBD3-E7D3-4994-94FC-7A5C91E9F160}" type="presOf" srcId="{50A5336E-DFEE-4091-8975-9CB66C2D54D0}" destId="{CBE49BA8-D162-4117-96A8-7ADF83998B7E}" srcOrd="0" destOrd="0" presId="urn:microsoft.com/office/officeart/2005/8/layout/vList3#1"/>
    <dgm:cxn modelId="{81006AF2-B855-4435-97A4-8BE22B310B6B}" srcId="{50A5336E-DFEE-4091-8975-9CB66C2D54D0}" destId="{F756174C-2C86-4B7F-9D00-5B3BB42DEB97}" srcOrd="2" destOrd="0" parTransId="{B78B1D22-5C49-4340-8C33-4A1B9211BEEC}" sibTransId="{3B1EAFA8-4953-4169-A3E7-027831681571}"/>
    <dgm:cxn modelId="{052EB5A3-6C1E-4858-9A0F-53921B182B1C}" type="presOf" srcId="{5E0C0868-AF75-4590-8492-B21AB25A14DF}" destId="{CF4DCFBA-5A95-4506-A750-60C573DB8170}" srcOrd="0" destOrd="0" presId="urn:microsoft.com/office/officeart/2005/8/layout/vList3#1"/>
    <dgm:cxn modelId="{B332BEE2-72A8-4A01-8249-7973E7C077A2}" srcId="{50A5336E-DFEE-4091-8975-9CB66C2D54D0}" destId="{5E0C0868-AF75-4590-8492-B21AB25A14DF}" srcOrd="3" destOrd="0" parTransId="{2D8DFB42-956F-4FDA-9F07-32931F954047}" sibTransId="{ED011997-BDEA-4ADD-8C3E-1FC2D37AF4B6}"/>
    <dgm:cxn modelId="{638B8E58-BD4D-41F2-9F61-D9B8ACA5E88F}" srcId="{50A5336E-DFEE-4091-8975-9CB66C2D54D0}" destId="{80C0C855-8673-4AEF-8B97-937F185A0259}" srcOrd="4" destOrd="0" parTransId="{11C3C4B2-AF9D-4B9A-B58C-EEAB031556D7}" sibTransId="{901F0D90-2044-45B6-95A8-08DCAF416789}"/>
    <dgm:cxn modelId="{E3E15CF5-DD77-4202-AEAB-DAF58AEA85F8}" type="presParOf" srcId="{CBE49BA8-D162-4117-96A8-7ADF83998B7E}" destId="{4B4916CF-6233-42FE-A24E-9F10EC219537}" srcOrd="0" destOrd="0" presId="urn:microsoft.com/office/officeart/2005/8/layout/vList3#1"/>
    <dgm:cxn modelId="{EF912FE4-CD4E-4440-891E-59D9A0B02DE5}" type="presParOf" srcId="{4B4916CF-6233-42FE-A24E-9F10EC219537}" destId="{2F12CD4C-8488-491C-AA8F-028CC4E146EE}" srcOrd="0" destOrd="0" presId="urn:microsoft.com/office/officeart/2005/8/layout/vList3#1"/>
    <dgm:cxn modelId="{1708A64D-3B9B-4D79-852E-5ACA391599C0}" type="presParOf" srcId="{4B4916CF-6233-42FE-A24E-9F10EC219537}" destId="{CCF83EB0-4C72-4D8F-B803-055780B08C0E}" srcOrd="1" destOrd="0" presId="urn:microsoft.com/office/officeart/2005/8/layout/vList3#1"/>
    <dgm:cxn modelId="{DEEB0E44-57D9-4858-ACC8-5A7CB598A04C}" type="presParOf" srcId="{CBE49BA8-D162-4117-96A8-7ADF83998B7E}" destId="{7AE4ED8D-9709-43C0-82BE-50BCA6D7D61F}" srcOrd="1" destOrd="0" presId="urn:microsoft.com/office/officeart/2005/8/layout/vList3#1"/>
    <dgm:cxn modelId="{6DE98726-7A6F-488D-AE85-243C23FF6ED9}" type="presParOf" srcId="{CBE49BA8-D162-4117-96A8-7ADF83998B7E}" destId="{D18BFF3E-98D9-4FA2-8CD1-CD90998779C9}" srcOrd="2" destOrd="0" presId="urn:microsoft.com/office/officeart/2005/8/layout/vList3#1"/>
    <dgm:cxn modelId="{DD059CEB-06A7-46B8-946E-4CF7390FC49E}" type="presParOf" srcId="{D18BFF3E-98D9-4FA2-8CD1-CD90998779C9}" destId="{81499BAB-64E8-4594-84C6-239C4C4B738A}" srcOrd="0" destOrd="0" presId="urn:microsoft.com/office/officeart/2005/8/layout/vList3#1"/>
    <dgm:cxn modelId="{C37FF635-3127-41A8-A588-FC53E1D7774D}" type="presParOf" srcId="{D18BFF3E-98D9-4FA2-8CD1-CD90998779C9}" destId="{F998A634-9B71-47DE-BDAD-DE3A9578C438}" srcOrd="1" destOrd="0" presId="urn:microsoft.com/office/officeart/2005/8/layout/vList3#1"/>
    <dgm:cxn modelId="{35DB3B04-AFF6-4EA8-94DA-4685B68416C7}" type="presParOf" srcId="{CBE49BA8-D162-4117-96A8-7ADF83998B7E}" destId="{22D7062B-E173-41AE-9D4E-03CC28CFA3C3}" srcOrd="3" destOrd="0" presId="urn:microsoft.com/office/officeart/2005/8/layout/vList3#1"/>
    <dgm:cxn modelId="{99ED5875-A886-4AFE-8A13-DDBE1C5FEC77}" type="presParOf" srcId="{CBE49BA8-D162-4117-96A8-7ADF83998B7E}" destId="{2D7F6726-EDF5-42AB-8421-9900AD607EC2}" srcOrd="4" destOrd="0" presId="urn:microsoft.com/office/officeart/2005/8/layout/vList3#1"/>
    <dgm:cxn modelId="{1B4DBB42-09A3-4FEB-B291-E342214FABE3}" type="presParOf" srcId="{2D7F6726-EDF5-42AB-8421-9900AD607EC2}" destId="{70310726-8D35-4A9D-BADB-69F75202D8E2}" srcOrd="0" destOrd="0" presId="urn:microsoft.com/office/officeart/2005/8/layout/vList3#1"/>
    <dgm:cxn modelId="{1FF3FE3E-0091-4894-B1B6-F20783CE867A}" type="presParOf" srcId="{2D7F6726-EDF5-42AB-8421-9900AD607EC2}" destId="{F0EECEA8-5003-4A64-B76E-7AA826E5A4A0}" srcOrd="1" destOrd="0" presId="urn:microsoft.com/office/officeart/2005/8/layout/vList3#1"/>
    <dgm:cxn modelId="{43F02563-B06A-43FA-BB75-08E3087C803E}" type="presParOf" srcId="{CBE49BA8-D162-4117-96A8-7ADF83998B7E}" destId="{155E722B-534C-4263-A752-D96849D7C7EF}" srcOrd="5" destOrd="0" presId="urn:microsoft.com/office/officeart/2005/8/layout/vList3#1"/>
    <dgm:cxn modelId="{9E7BE427-FF30-4C55-BECE-3BB1F91A72AD}" type="presParOf" srcId="{CBE49BA8-D162-4117-96A8-7ADF83998B7E}" destId="{F4DEDB9E-73E4-4088-9DFF-796E10499A97}" srcOrd="6" destOrd="0" presId="urn:microsoft.com/office/officeart/2005/8/layout/vList3#1"/>
    <dgm:cxn modelId="{FF4737DF-D06C-4402-9D7F-3E6BE051E492}" type="presParOf" srcId="{F4DEDB9E-73E4-4088-9DFF-796E10499A97}" destId="{A7DD4F0E-FDC4-4F1C-A62A-8B439ABD6B73}" srcOrd="0" destOrd="0" presId="urn:microsoft.com/office/officeart/2005/8/layout/vList3#1"/>
    <dgm:cxn modelId="{3BFF4919-4D58-45DE-BD14-F85DBE0100D2}" type="presParOf" srcId="{F4DEDB9E-73E4-4088-9DFF-796E10499A97}" destId="{CF4DCFBA-5A95-4506-A750-60C573DB8170}" srcOrd="1" destOrd="0" presId="urn:microsoft.com/office/officeart/2005/8/layout/vList3#1"/>
    <dgm:cxn modelId="{84007EF3-3075-4702-AABA-F3560459153E}" type="presParOf" srcId="{CBE49BA8-D162-4117-96A8-7ADF83998B7E}" destId="{795FA219-71BE-4826-95E2-52CD372D8D80}" srcOrd="7" destOrd="0" presId="urn:microsoft.com/office/officeart/2005/8/layout/vList3#1"/>
    <dgm:cxn modelId="{834AB287-BA3C-40C1-9C8B-275D9BBA380B}" type="presParOf" srcId="{CBE49BA8-D162-4117-96A8-7ADF83998B7E}" destId="{062DAFD4-5D36-4042-B593-1A014E8E98C9}" srcOrd="8" destOrd="0" presId="urn:microsoft.com/office/officeart/2005/8/layout/vList3#1"/>
    <dgm:cxn modelId="{9DE94A0C-44E5-49DC-A42C-12E4613FAB81}" type="presParOf" srcId="{062DAFD4-5D36-4042-B593-1A014E8E98C9}" destId="{F83A96C0-0D48-4D3A-82EB-CCB868A896B0}" srcOrd="0" destOrd="0" presId="urn:microsoft.com/office/officeart/2005/8/layout/vList3#1"/>
    <dgm:cxn modelId="{98C9C44F-06E2-4D2D-96E0-B384344604F9}" type="presParOf" srcId="{062DAFD4-5D36-4042-B593-1A014E8E98C9}" destId="{28A545BD-C0A7-4B45-A0C0-322D85AA0AD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8B23155-4C1D-47E4-A709-32C66F9ACACB}">
      <dgm:prSet custT="1"/>
      <dgm:spPr/>
      <dgm:t>
        <a:bodyPr/>
        <a:lstStyle/>
        <a:p>
          <a:pPr rtl="1"/>
          <a:r>
            <a:rPr lang="ar-EG" sz="3200" b="0" dirty="0" smtClean="0">
              <a:latin typeface="Traditional Arabic" pitchFamily="18" charset="-78"/>
              <a:cs typeface="Traditional Arabic" pitchFamily="18" charset="-78"/>
            </a:rPr>
            <a:t>اعرض آراء وإعجاب أصدقائك عن كل ما تقدمه الأم لك في الولائم التي تستضيفهم </a:t>
          </a:r>
          <a:r>
            <a:rPr lang="ar-EG" sz="3200" b="0" dirty="0" err="1" smtClean="0">
              <a:latin typeface="Traditional Arabic" pitchFamily="18" charset="-78"/>
              <a:cs typeface="Traditional Arabic" pitchFamily="18" charset="-78"/>
            </a:rPr>
            <a:t>بها</a:t>
          </a:r>
          <a:endParaRPr lang="en-US" sz="3200" b="0" dirty="0">
            <a:latin typeface="Traditional Arabic" pitchFamily="18" charset="-78"/>
            <a:cs typeface="Traditional Arabic" pitchFamily="18" charset="-78"/>
          </a:endParaRPr>
        </a:p>
      </dgm:t>
    </dgm:pt>
    <dgm:pt modelId="{68AD59A8-676D-456D-9DBE-4DB050D00478}" type="parTrans" cxnId="{DE3E4E5F-BB33-4174-87AE-2C4EF5A316AF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EDC9526E-047A-4020-9872-D7B23C15023A}" type="sibTrans" cxnId="{DE3E4E5F-BB33-4174-87AE-2C4EF5A316AF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F953EA36-A571-41C0-B7C2-F79927916438}">
      <dgm:prSet custT="1"/>
      <dgm:spPr/>
      <dgm:t>
        <a:bodyPr/>
        <a:lstStyle/>
        <a:p>
          <a:pPr rtl="1"/>
          <a:r>
            <a:rPr lang="ar-EG" sz="3200" b="0" smtClean="0">
              <a:latin typeface="Traditional Arabic" pitchFamily="18" charset="-78"/>
              <a:cs typeface="Traditional Arabic" pitchFamily="18" charset="-78"/>
            </a:rPr>
            <a:t>يجب أن يكون الوقت المخصص للجلوس معها كاملاً لها، ولا يكون وقت يُقطع بالاتصالات</a:t>
          </a:r>
          <a:endParaRPr lang="en-US" sz="3200" b="0">
            <a:latin typeface="Traditional Arabic" pitchFamily="18" charset="-78"/>
            <a:cs typeface="Traditional Arabic" pitchFamily="18" charset="-78"/>
          </a:endParaRPr>
        </a:p>
      </dgm:t>
    </dgm:pt>
    <dgm:pt modelId="{1045E3C8-56E4-46D9-B48A-F2E8EA098D12}" type="parTrans" cxnId="{BC3D11AD-1849-4662-B860-5F57F41B230B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D1EF376F-9378-4D8E-80BE-75D295D6F1FF}" type="sibTrans" cxnId="{BC3D11AD-1849-4662-B860-5F57F41B230B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3460A5B0-98A4-4057-8A4A-D656542CE5A9}">
      <dgm:prSet custT="1"/>
      <dgm:spPr/>
      <dgm:t>
        <a:bodyPr/>
        <a:lstStyle/>
        <a:p>
          <a:pPr rtl="1"/>
          <a:r>
            <a:rPr lang="ar-EG" sz="3200" b="0" smtClean="0">
              <a:latin typeface="Traditional Arabic" pitchFamily="18" charset="-78"/>
              <a:cs typeface="Traditional Arabic" pitchFamily="18" charset="-78"/>
            </a:rPr>
            <a:t>للفتيات أن يجعلنها تتواصل مع صديقاتهن، ولا يتحرجن منها بأي شكل</a:t>
          </a:r>
          <a:endParaRPr lang="en-US" sz="3200" b="0">
            <a:latin typeface="Traditional Arabic" pitchFamily="18" charset="-78"/>
            <a:cs typeface="Traditional Arabic" pitchFamily="18" charset="-78"/>
          </a:endParaRPr>
        </a:p>
      </dgm:t>
    </dgm:pt>
    <dgm:pt modelId="{BF12FAF0-8063-4882-96A8-92F9793BF4AE}" type="parTrans" cxnId="{C23F42B3-0368-41A0-8ED9-7F265A4E96D2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E53D9447-B452-4DDD-B292-472DF8B7C03B}" type="sibTrans" cxnId="{C23F42B3-0368-41A0-8ED9-7F265A4E96D2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29E20FBF-1053-48C3-B400-8534F1BE10F8}">
      <dgm:prSet custT="1"/>
      <dgm:spPr/>
      <dgm:t>
        <a:bodyPr/>
        <a:lstStyle/>
        <a:p>
          <a:pPr rtl="1"/>
          <a:r>
            <a:rPr lang="ar-EG" sz="3200" b="0" dirty="0" smtClean="0">
              <a:latin typeface="Traditional Arabic" pitchFamily="18" charset="-78"/>
              <a:cs typeface="Traditional Arabic" pitchFamily="18" charset="-78"/>
            </a:rPr>
            <a:t>الافتخار </a:t>
          </a:r>
          <a:r>
            <a:rPr lang="ar-EG" sz="3200" b="0" dirty="0" err="1" smtClean="0">
              <a:latin typeface="Traditional Arabic" pitchFamily="18" charset="-78"/>
              <a:cs typeface="Traditional Arabic" pitchFamily="18" charset="-78"/>
            </a:rPr>
            <a:t>بها</a:t>
          </a:r>
          <a:r>
            <a:rPr lang="ar-EG" sz="3200" b="0" dirty="0" smtClean="0">
              <a:latin typeface="Traditional Arabic" pitchFamily="18" charset="-78"/>
              <a:cs typeface="Traditional Arabic" pitchFamily="18" charset="-78"/>
            </a:rPr>
            <a:t> في كل مكان وفي كل مقام</a:t>
          </a:r>
          <a:endParaRPr lang="en-US" sz="3200" b="0" dirty="0">
            <a:latin typeface="Traditional Arabic" pitchFamily="18" charset="-78"/>
            <a:cs typeface="Traditional Arabic" pitchFamily="18" charset="-78"/>
          </a:endParaRPr>
        </a:p>
      </dgm:t>
    </dgm:pt>
    <dgm:pt modelId="{9A315FBA-0AAF-47F9-A9E6-095DF53D27EC}" type="parTrans" cxnId="{B4425F88-2F35-4DF4-B277-A06632232C6F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70824DA2-8B7E-459F-966A-0754E323D7F7}" type="sibTrans" cxnId="{B4425F88-2F35-4DF4-B277-A06632232C6F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7FDBC3A9-C640-4939-9758-BA553D541E44}">
      <dgm:prSet custT="1"/>
      <dgm:spPr/>
      <dgm:t>
        <a:bodyPr/>
        <a:lstStyle/>
        <a:p>
          <a:pPr rtl="1"/>
          <a:r>
            <a:rPr lang="ar-EG" sz="3200" b="0" smtClean="0">
              <a:latin typeface="Traditional Arabic" pitchFamily="18" charset="-78"/>
              <a:cs typeface="Traditional Arabic" pitchFamily="18" charset="-78"/>
            </a:rPr>
            <a:t>أسمعها قصصًا عن بر الوالدين،</a:t>
          </a:r>
          <a:endParaRPr lang="en-US" sz="3200" b="0">
            <a:latin typeface="Traditional Arabic" pitchFamily="18" charset="-78"/>
            <a:cs typeface="Traditional Arabic" pitchFamily="18" charset="-78"/>
          </a:endParaRPr>
        </a:p>
      </dgm:t>
    </dgm:pt>
    <dgm:pt modelId="{FF75E7C6-0E58-4FA7-B987-2EEFA056DCAC}" type="parTrans" cxnId="{DC30F1DE-6B99-443F-8138-A2BF854B13C5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7AB1DEC7-02C6-4D22-841D-7E12979E30B1}" type="sibTrans" cxnId="{DC30F1DE-6B99-443F-8138-A2BF854B13C5}">
      <dgm:prSet/>
      <dgm:spPr/>
      <dgm:t>
        <a:bodyPr/>
        <a:lstStyle/>
        <a:p>
          <a:pPr rtl="1"/>
          <a:endParaRPr lang="ar-SA" b="0">
            <a:cs typeface="DecoType Naskh" pitchFamily="2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A95CC7D-B0E2-4227-A537-C06656E4669B}" type="pres">
      <dgm:prSet presAssocID="{68B23155-4C1D-47E4-A709-32C66F9ACACB}" presName="comp" presStyleCnt="0"/>
      <dgm:spPr/>
      <dgm:t>
        <a:bodyPr/>
        <a:lstStyle/>
        <a:p>
          <a:pPr rtl="1"/>
          <a:endParaRPr lang="ar-SA"/>
        </a:p>
      </dgm:t>
    </dgm:pt>
    <dgm:pt modelId="{08FEE374-6EEF-4529-B9B8-4045411C1D35}" type="pres">
      <dgm:prSet presAssocID="{68B23155-4C1D-47E4-A709-32C66F9ACACB}" presName="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3B58E361-A73A-4EB8-80F3-15F0484835FC}" type="pres">
      <dgm:prSet presAssocID="{68B23155-4C1D-47E4-A709-32C66F9ACAC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AC283D61-6D23-4E19-9D3A-729AB37F8700}" type="pres">
      <dgm:prSet presAssocID="{68B23155-4C1D-47E4-A709-32C66F9ACAC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AD8D9D1-7EF5-4801-8D4E-D786B6AE52B3}" type="pres">
      <dgm:prSet presAssocID="{EDC9526E-047A-4020-9872-D7B23C15023A}" presName="spacer" presStyleCnt="0"/>
      <dgm:spPr/>
      <dgm:t>
        <a:bodyPr/>
        <a:lstStyle/>
        <a:p>
          <a:pPr rtl="1"/>
          <a:endParaRPr lang="ar-SA"/>
        </a:p>
      </dgm:t>
    </dgm:pt>
    <dgm:pt modelId="{6DF6658F-56BC-434A-BC53-5C1597B28D19}" type="pres">
      <dgm:prSet presAssocID="{F953EA36-A571-41C0-B7C2-F79927916438}" presName="comp" presStyleCnt="0"/>
      <dgm:spPr/>
      <dgm:t>
        <a:bodyPr/>
        <a:lstStyle/>
        <a:p>
          <a:pPr rtl="1"/>
          <a:endParaRPr lang="ar-SA"/>
        </a:p>
      </dgm:t>
    </dgm:pt>
    <dgm:pt modelId="{9CD1A96B-08B9-46B8-8913-DB1DC7C5F6C3}" type="pres">
      <dgm:prSet presAssocID="{F953EA36-A571-41C0-B7C2-F79927916438}" presName="box" presStyleLbl="node1" presStyleIdx="1" presStyleCnt="5"/>
      <dgm:spPr/>
      <dgm:t>
        <a:bodyPr/>
        <a:lstStyle/>
        <a:p>
          <a:pPr rtl="1"/>
          <a:endParaRPr lang="ar-SA"/>
        </a:p>
      </dgm:t>
    </dgm:pt>
    <dgm:pt modelId="{DB3B650A-A6F8-4F04-B7E0-C7CD27FE1394}" type="pres">
      <dgm:prSet presAssocID="{F953EA36-A571-41C0-B7C2-F79927916438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4BA11793-9171-4E61-8ECF-B82B67A8703A}" type="pres">
      <dgm:prSet presAssocID="{F953EA36-A571-41C0-B7C2-F7992791643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21C94A-2257-47A6-97C8-321CF8CE85E8}" type="pres">
      <dgm:prSet presAssocID="{D1EF376F-9378-4D8E-80BE-75D295D6F1FF}" presName="spacer" presStyleCnt="0"/>
      <dgm:spPr/>
      <dgm:t>
        <a:bodyPr/>
        <a:lstStyle/>
        <a:p>
          <a:pPr rtl="1"/>
          <a:endParaRPr lang="ar-SA"/>
        </a:p>
      </dgm:t>
    </dgm:pt>
    <dgm:pt modelId="{5C71F3C5-067B-4AC9-8E86-44654AF7E752}" type="pres">
      <dgm:prSet presAssocID="{3460A5B0-98A4-4057-8A4A-D656542CE5A9}" presName="comp" presStyleCnt="0"/>
      <dgm:spPr/>
      <dgm:t>
        <a:bodyPr/>
        <a:lstStyle/>
        <a:p>
          <a:pPr rtl="1"/>
          <a:endParaRPr lang="ar-SA"/>
        </a:p>
      </dgm:t>
    </dgm:pt>
    <dgm:pt modelId="{81D41715-55DB-4F7D-AF8D-28B976BAFA5E}" type="pres">
      <dgm:prSet presAssocID="{3460A5B0-98A4-4057-8A4A-D656542CE5A9}" presName="box" presStyleLbl="node1" presStyleIdx="2" presStyleCnt="5"/>
      <dgm:spPr/>
      <dgm:t>
        <a:bodyPr/>
        <a:lstStyle/>
        <a:p>
          <a:pPr rtl="1"/>
          <a:endParaRPr lang="ar-SA"/>
        </a:p>
      </dgm:t>
    </dgm:pt>
    <dgm:pt modelId="{131488A8-2B84-4255-98AD-5F906427BEA3}" type="pres">
      <dgm:prSet presAssocID="{3460A5B0-98A4-4057-8A4A-D656542CE5A9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48CAE9A-D4E9-45D5-9670-6E7ADDC7AF48}" type="pres">
      <dgm:prSet presAssocID="{3460A5B0-98A4-4057-8A4A-D656542CE5A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0A937F3-FCD6-41B7-A492-6431846E6559}" type="pres">
      <dgm:prSet presAssocID="{E53D9447-B452-4DDD-B292-472DF8B7C03B}" presName="spacer" presStyleCnt="0"/>
      <dgm:spPr/>
      <dgm:t>
        <a:bodyPr/>
        <a:lstStyle/>
        <a:p>
          <a:pPr rtl="1"/>
          <a:endParaRPr lang="ar-SA"/>
        </a:p>
      </dgm:t>
    </dgm:pt>
    <dgm:pt modelId="{925A049E-D8E7-49B0-8877-A027ACC17191}" type="pres">
      <dgm:prSet presAssocID="{29E20FBF-1053-48C3-B400-8534F1BE10F8}" presName="comp" presStyleCnt="0"/>
      <dgm:spPr/>
      <dgm:t>
        <a:bodyPr/>
        <a:lstStyle/>
        <a:p>
          <a:pPr rtl="1"/>
          <a:endParaRPr lang="ar-SA"/>
        </a:p>
      </dgm:t>
    </dgm:pt>
    <dgm:pt modelId="{93023406-F415-4A09-AE94-A4452E0F33D0}" type="pres">
      <dgm:prSet presAssocID="{29E20FBF-1053-48C3-B400-8534F1BE10F8}" presName="box" presStyleLbl="node1" presStyleIdx="3" presStyleCnt="5"/>
      <dgm:spPr/>
      <dgm:t>
        <a:bodyPr/>
        <a:lstStyle/>
        <a:p>
          <a:pPr rtl="1"/>
          <a:endParaRPr lang="ar-SA"/>
        </a:p>
      </dgm:t>
    </dgm:pt>
    <dgm:pt modelId="{B4A82131-2009-4280-ACB1-C06A5B8747C7}" type="pres">
      <dgm:prSet presAssocID="{29E20FBF-1053-48C3-B400-8534F1BE10F8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8696E8D9-87D8-4730-B694-4F3A47C0B623}" type="pres">
      <dgm:prSet presAssocID="{29E20FBF-1053-48C3-B400-8534F1BE10F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8CFF4A-DBD0-45B3-B586-F1CA32A0F9DF}" type="pres">
      <dgm:prSet presAssocID="{70824DA2-8B7E-459F-966A-0754E323D7F7}" presName="spacer" presStyleCnt="0"/>
      <dgm:spPr/>
      <dgm:t>
        <a:bodyPr/>
        <a:lstStyle/>
        <a:p>
          <a:pPr rtl="1"/>
          <a:endParaRPr lang="ar-SA"/>
        </a:p>
      </dgm:t>
    </dgm:pt>
    <dgm:pt modelId="{9D36C65A-F58F-42B2-9702-D5CC2BA2C216}" type="pres">
      <dgm:prSet presAssocID="{7FDBC3A9-C640-4939-9758-BA553D541E44}" presName="comp" presStyleCnt="0"/>
      <dgm:spPr/>
      <dgm:t>
        <a:bodyPr/>
        <a:lstStyle/>
        <a:p>
          <a:pPr rtl="1"/>
          <a:endParaRPr lang="ar-SA"/>
        </a:p>
      </dgm:t>
    </dgm:pt>
    <dgm:pt modelId="{0952DB4F-AE01-4709-B190-B5255C67D472}" type="pres">
      <dgm:prSet presAssocID="{7FDBC3A9-C640-4939-9758-BA553D541E44}" presName="box" presStyleLbl="node1" presStyleIdx="4" presStyleCnt="5"/>
      <dgm:spPr/>
      <dgm:t>
        <a:bodyPr/>
        <a:lstStyle/>
        <a:p>
          <a:pPr rtl="1"/>
          <a:endParaRPr lang="ar-SA"/>
        </a:p>
      </dgm:t>
    </dgm:pt>
    <dgm:pt modelId="{79AC2452-1964-419F-8F04-F7E286E22C07}" type="pres">
      <dgm:prSet presAssocID="{7FDBC3A9-C640-4939-9758-BA553D541E44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F9C29EF-BEDC-4E24-A61B-348AAE235982}" type="pres">
      <dgm:prSet presAssocID="{7FDBC3A9-C640-4939-9758-BA553D541E4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E3E4E5F-BB33-4174-87AE-2C4EF5A316AF}" srcId="{50A5336E-DFEE-4091-8975-9CB66C2D54D0}" destId="{68B23155-4C1D-47E4-A709-32C66F9ACACB}" srcOrd="0" destOrd="0" parTransId="{68AD59A8-676D-456D-9DBE-4DB050D00478}" sibTransId="{EDC9526E-047A-4020-9872-D7B23C15023A}"/>
    <dgm:cxn modelId="{04CCCAB6-CF72-4517-96A0-705F71430466}" type="presOf" srcId="{3460A5B0-98A4-4057-8A4A-D656542CE5A9}" destId="{B48CAE9A-D4E9-45D5-9670-6E7ADDC7AF48}" srcOrd="1" destOrd="0" presId="urn:microsoft.com/office/officeart/2005/8/layout/vList4#11"/>
    <dgm:cxn modelId="{3F037836-437D-47B2-9C6C-24292B85FAB0}" type="presOf" srcId="{3460A5B0-98A4-4057-8A4A-D656542CE5A9}" destId="{81D41715-55DB-4F7D-AF8D-28B976BAFA5E}" srcOrd="0" destOrd="0" presId="urn:microsoft.com/office/officeart/2005/8/layout/vList4#11"/>
    <dgm:cxn modelId="{C1A791E8-2A22-4B12-AF7D-45DF0E65C553}" type="presOf" srcId="{7FDBC3A9-C640-4939-9758-BA553D541E44}" destId="{3F9C29EF-BEDC-4E24-A61B-348AAE235982}" srcOrd="1" destOrd="0" presId="urn:microsoft.com/office/officeart/2005/8/layout/vList4#11"/>
    <dgm:cxn modelId="{19D0205B-8ED1-49B5-915A-8BB2E99D15FF}" type="presOf" srcId="{68B23155-4C1D-47E4-A709-32C66F9ACACB}" destId="{AC283D61-6D23-4E19-9D3A-729AB37F8700}" srcOrd="1" destOrd="0" presId="urn:microsoft.com/office/officeart/2005/8/layout/vList4#11"/>
    <dgm:cxn modelId="{B4425F88-2F35-4DF4-B277-A06632232C6F}" srcId="{50A5336E-DFEE-4091-8975-9CB66C2D54D0}" destId="{29E20FBF-1053-48C3-B400-8534F1BE10F8}" srcOrd="3" destOrd="0" parTransId="{9A315FBA-0AAF-47F9-A9E6-095DF53D27EC}" sibTransId="{70824DA2-8B7E-459F-966A-0754E323D7F7}"/>
    <dgm:cxn modelId="{E5F6CA99-780C-4601-B5B2-476A79830F96}" type="presOf" srcId="{68B23155-4C1D-47E4-A709-32C66F9ACACB}" destId="{08FEE374-6EEF-4529-B9B8-4045411C1D35}" srcOrd="0" destOrd="0" presId="urn:microsoft.com/office/officeart/2005/8/layout/vList4#11"/>
    <dgm:cxn modelId="{DC30F1DE-6B99-443F-8138-A2BF854B13C5}" srcId="{50A5336E-DFEE-4091-8975-9CB66C2D54D0}" destId="{7FDBC3A9-C640-4939-9758-BA553D541E44}" srcOrd="4" destOrd="0" parTransId="{FF75E7C6-0E58-4FA7-B987-2EEFA056DCAC}" sibTransId="{7AB1DEC7-02C6-4D22-841D-7E12979E30B1}"/>
    <dgm:cxn modelId="{D591638D-09F2-4111-86EE-CE64CBA1BE0D}" type="presOf" srcId="{F953EA36-A571-41C0-B7C2-F79927916438}" destId="{9CD1A96B-08B9-46B8-8913-DB1DC7C5F6C3}" srcOrd="0" destOrd="0" presId="urn:microsoft.com/office/officeart/2005/8/layout/vList4#11"/>
    <dgm:cxn modelId="{37F59D39-1ADB-4EED-8796-4882E5B99631}" type="presOf" srcId="{50A5336E-DFEE-4091-8975-9CB66C2D54D0}" destId="{6E5B5FE6-57EB-422E-A8A1-73EC17409EB2}" srcOrd="0" destOrd="0" presId="urn:microsoft.com/office/officeart/2005/8/layout/vList4#11"/>
    <dgm:cxn modelId="{DD404BE1-9F8A-4A07-A785-013776BC1A4F}" type="presOf" srcId="{7FDBC3A9-C640-4939-9758-BA553D541E44}" destId="{0952DB4F-AE01-4709-B190-B5255C67D472}" srcOrd="0" destOrd="0" presId="urn:microsoft.com/office/officeart/2005/8/layout/vList4#11"/>
    <dgm:cxn modelId="{0D884D84-BE6A-44D6-B0DD-FA3194B8CDAB}" type="presOf" srcId="{F953EA36-A571-41C0-B7C2-F79927916438}" destId="{4BA11793-9171-4E61-8ECF-B82B67A8703A}" srcOrd="1" destOrd="0" presId="urn:microsoft.com/office/officeart/2005/8/layout/vList4#11"/>
    <dgm:cxn modelId="{B143487D-38FD-406C-89C0-D8A98A3DBB8C}" type="presOf" srcId="{29E20FBF-1053-48C3-B400-8534F1BE10F8}" destId="{8696E8D9-87D8-4730-B694-4F3A47C0B623}" srcOrd="1" destOrd="0" presId="urn:microsoft.com/office/officeart/2005/8/layout/vList4#11"/>
    <dgm:cxn modelId="{C23F42B3-0368-41A0-8ED9-7F265A4E96D2}" srcId="{50A5336E-DFEE-4091-8975-9CB66C2D54D0}" destId="{3460A5B0-98A4-4057-8A4A-D656542CE5A9}" srcOrd="2" destOrd="0" parTransId="{BF12FAF0-8063-4882-96A8-92F9793BF4AE}" sibTransId="{E53D9447-B452-4DDD-B292-472DF8B7C03B}"/>
    <dgm:cxn modelId="{375B91E9-8888-4C91-B0E3-EFA2B132F381}" type="presOf" srcId="{29E20FBF-1053-48C3-B400-8534F1BE10F8}" destId="{93023406-F415-4A09-AE94-A4452E0F33D0}" srcOrd="0" destOrd="0" presId="urn:microsoft.com/office/officeart/2005/8/layout/vList4#11"/>
    <dgm:cxn modelId="{BC3D11AD-1849-4662-B860-5F57F41B230B}" srcId="{50A5336E-DFEE-4091-8975-9CB66C2D54D0}" destId="{F953EA36-A571-41C0-B7C2-F79927916438}" srcOrd="1" destOrd="0" parTransId="{1045E3C8-56E4-46D9-B48A-F2E8EA098D12}" sibTransId="{D1EF376F-9378-4D8E-80BE-75D295D6F1FF}"/>
    <dgm:cxn modelId="{2C2B0D57-30F3-4714-8E50-8678648D72CA}" type="presParOf" srcId="{6E5B5FE6-57EB-422E-A8A1-73EC17409EB2}" destId="{FA95CC7D-B0E2-4227-A537-C06656E4669B}" srcOrd="0" destOrd="0" presId="urn:microsoft.com/office/officeart/2005/8/layout/vList4#11"/>
    <dgm:cxn modelId="{0D090362-D9CF-4C6F-8AC1-982F1D9E268A}" type="presParOf" srcId="{FA95CC7D-B0E2-4227-A537-C06656E4669B}" destId="{08FEE374-6EEF-4529-B9B8-4045411C1D35}" srcOrd="0" destOrd="0" presId="urn:microsoft.com/office/officeart/2005/8/layout/vList4#11"/>
    <dgm:cxn modelId="{5C575599-3A7B-4F20-AE75-B6E40BC8FB57}" type="presParOf" srcId="{FA95CC7D-B0E2-4227-A537-C06656E4669B}" destId="{3B58E361-A73A-4EB8-80F3-15F0484835FC}" srcOrd="1" destOrd="0" presId="urn:microsoft.com/office/officeart/2005/8/layout/vList4#11"/>
    <dgm:cxn modelId="{1160482A-F986-407C-9A37-EDABA12B43DD}" type="presParOf" srcId="{FA95CC7D-B0E2-4227-A537-C06656E4669B}" destId="{AC283D61-6D23-4E19-9D3A-729AB37F8700}" srcOrd="2" destOrd="0" presId="urn:microsoft.com/office/officeart/2005/8/layout/vList4#11"/>
    <dgm:cxn modelId="{6D4DC55B-60FB-430F-BA64-774CC2A8D135}" type="presParOf" srcId="{6E5B5FE6-57EB-422E-A8A1-73EC17409EB2}" destId="{AAD8D9D1-7EF5-4801-8D4E-D786B6AE52B3}" srcOrd="1" destOrd="0" presId="urn:microsoft.com/office/officeart/2005/8/layout/vList4#11"/>
    <dgm:cxn modelId="{F5E27C15-5ACD-4A89-8A15-B69ED61A4964}" type="presParOf" srcId="{6E5B5FE6-57EB-422E-A8A1-73EC17409EB2}" destId="{6DF6658F-56BC-434A-BC53-5C1597B28D19}" srcOrd="2" destOrd="0" presId="urn:microsoft.com/office/officeart/2005/8/layout/vList4#11"/>
    <dgm:cxn modelId="{A33510B3-79D5-4507-B7CD-4E927BC6C760}" type="presParOf" srcId="{6DF6658F-56BC-434A-BC53-5C1597B28D19}" destId="{9CD1A96B-08B9-46B8-8913-DB1DC7C5F6C3}" srcOrd="0" destOrd="0" presId="urn:microsoft.com/office/officeart/2005/8/layout/vList4#11"/>
    <dgm:cxn modelId="{7ED4BEAA-9914-4492-9710-BC28635EB2F9}" type="presParOf" srcId="{6DF6658F-56BC-434A-BC53-5C1597B28D19}" destId="{DB3B650A-A6F8-4F04-B7E0-C7CD27FE1394}" srcOrd="1" destOrd="0" presId="urn:microsoft.com/office/officeart/2005/8/layout/vList4#11"/>
    <dgm:cxn modelId="{C631680B-3EC4-423E-8274-0C92469E0D5F}" type="presParOf" srcId="{6DF6658F-56BC-434A-BC53-5C1597B28D19}" destId="{4BA11793-9171-4E61-8ECF-B82B67A8703A}" srcOrd="2" destOrd="0" presId="urn:microsoft.com/office/officeart/2005/8/layout/vList4#11"/>
    <dgm:cxn modelId="{175BEED8-6D25-4EB9-9C13-605E620F2BD2}" type="presParOf" srcId="{6E5B5FE6-57EB-422E-A8A1-73EC17409EB2}" destId="{E721C94A-2257-47A6-97C8-321CF8CE85E8}" srcOrd="3" destOrd="0" presId="urn:microsoft.com/office/officeart/2005/8/layout/vList4#11"/>
    <dgm:cxn modelId="{EA4F1DA3-2C6F-460D-9CB6-4CDFAEE44DA5}" type="presParOf" srcId="{6E5B5FE6-57EB-422E-A8A1-73EC17409EB2}" destId="{5C71F3C5-067B-4AC9-8E86-44654AF7E752}" srcOrd="4" destOrd="0" presId="urn:microsoft.com/office/officeart/2005/8/layout/vList4#11"/>
    <dgm:cxn modelId="{63D8CF11-D334-47A0-A870-5B6F09036067}" type="presParOf" srcId="{5C71F3C5-067B-4AC9-8E86-44654AF7E752}" destId="{81D41715-55DB-4F7D-AF8D-28B976BAFA5E}" srcOrd="0" destOrd="0" presId="urn:microsoft.com/office/officeart/2005/8/layout/vList4#11"/>
    <dgm:cxn modelId="{0D67A4A7-DD4A-4BE4-B176-1ECD949040E5}" type="presParOf" srcId="{5C71F3C5-067B-4AC9-8E86-44654AF7E752}" destId="{131488A8-2B84-4255-98AD-5F906427BEA3}" srcOrd="1" destOrd="0" presId="urn:microsoft.com/office/officeart/2005/8/layout/vList4#11"/>
    <dgm:cxn modelId="{9E1AC371-970C-498B-A17D-E99A687A8733}" type="presParOf" srcId="{5C71F3C5-067B-4AC9-8E86-44654AF7E752}" destId="{B48CAE9A-D4E9-45D5-9670-6E7ADDC7AF48}" srcOrd="2" destOrd="0" presId="urn:microsoft.com/office/officeart/2005/8/layout/vList4#11"/>
    <dgm:cxn modelId="{F6D926E1-949E-4F32-A269-20489D98ACE7}" type="presParOf" srcId="{6E5B5FE6-57EB-422E-A8A1-73EC17409EB2}" destId="{A0A937F3-FCD6-41B7-A492-6431846E6559}" srcOrd="5" destOrd="0" presId="urn:microsoft.com/office/officeart/2005/8/layout/vList4#11"/>
    <dgm:cxn modelId="{F399334E-FF4B-4E3C-AC11-7368DCD79FAD}" type="presParOf" srcId="{6E5B5FE6-57EB-422E-A8A1-73EC17409EB2}" destId="{925A049E-D8E7-49B0-8877-A027ACC17191}" srcOrd="6" destOrd="0" presId="urn:microsoft.com/office/officeart/2005/8/layout/vList4#11"/>
    <dgm:cxn modelId="{1D9FF7CD-3746-4FEE-BDF2-43312AB91484}" type="presParOf" srcId="{925A049E-D8E7-49B0-8877-A027ACC17191}" destId="{93023406-F415-4A09-AE94-A4452E0F33D0}" srcOrd="0" destOrd="0" presId="urn:microsoft.com/office/officeart/2005/8/layout/vList4#11"/>
    <dgm:cxn modelId="{83B655ED-12D9-45B8-ABDB-E84783629B74}" type="presParOf" srcId="{925A049E-D8E7-49B0-8877-A027ACC17191}" destId="{B4A82131-2009-4280-ACB1-C06A5B8747C7}" srcOrd="1" destOrd="0" presId="urn:microsoft.com/office/officeart/2005/8/layout/vList4#11"/>
    <dgm:cxn modelId="{79321C09-70AF-48F0-B8B2-43AD08528FAC}" type="presParOf" srcId="{925A049E-D8E7-49B0-8877-A027ACC17191}" destId="{8696E8D9-87D8-4730-B694-4F3A47C0B623}" srcOrd="2" destOrd="0" presId="urn:microsoft.com/office/officeart/2005/8/layout/vList4#11"/>
    <dgm:cxn modelId="{E8FA0446-1302-4825-B5DD-DAD850BCE747}" type="presParOf" srcId="{6E5B5FE6-57EB-422E-A8A1-73EC17409EB2}" destId="{318CFF4A-DBD0-45B3-B586-F1CA32A0F9DF}" srcOrd="7" destOrd="0" presId="urn:microsoft.com/office/officeart/2005/8/layout/vList4#11"/>
    <dgm:cxn modelId="{A7597B9A-F527-4E5D-95C1-4BDBE063C460}" type="presParOf" srcId="{6E5B5FE6-57EB-422E-A8A1-73EC17409EB2}" destId="{9D36C65A-F58F-42B2-9702-D5CC2BA2C216}" srcOrd="8" destOrd="0" presId="urn:microsoft.com/office/officeart/2005/8/layout/vList4#11"/>
    <dgm:cxn modelId="{1203ECB3-C65B-4B9C-84E1-0049C4F2C2A8}" type="presParOf" srcId="{9D36C65A-F58F-42B2-9702-D5CC2BA2C216}" destId="{0952DB4F-AE01-4709-B190-B5255C67D472}" srcOrd="0" destOrd="0" presId="urn:microsoft.com/office/officeart/2005/8/layout/vList4#11"/>
    <dgm:cxn modelId="{D75F1275-D09C-4E86-A233-2AB34705101C}" type="presParOf" srcId="{9D36C65A-F58F-42B2-9702-D5CC2BA2C216}" destId="{79AC2452-1964-419F-8F04-F7E286E22C07}" srcOrd="1" destOrd="0" presId="urn:microsoft.com/office/officeart/2005/8/layout/vList4#11"/>
    <dgm:cxn modelId="{44DC94DE-460D-4117-B843-6B6B79113609}" type="presParOf" srcId="{9D36C65A-F58F-42B2-9702-D5CC2BA2C216}" destId="{3F9C29EF-BEDC-4E24-A61B-348AAE235982}" srcOrd="2" destOrd="0" presId="urn:microsoft.com/office/officeart/2005/8/layout/vList4#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6C142054-5E86-423F-9F4D-E6F8B3D41290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اطلب منها دائمًا الرضا عنك، والدعاء لك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09D0B52C-D6CD-4F9B-B1A0-E9A3B288563E}" type="parTrans" cxnId="{BC5AEAB4-08BC-4607-B275-2A0902ADE1FB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54CAD76A-07CA-4320-AEE9-29092CD04273}" type="sibTrans" cxnId="{BC5AEAB4-08BC-4607-B275-2A0902ADE1FB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BAD6D9E2-DA1F-4482-9810-A2451FB985CD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تسابق مع الجميع من أجل برها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AD133D32-923D-4DF9-B3C6-31551505C6F8}" type="parTrans" cxnId="{83BD4C4A-714B-41B7-8FEB-FD12F203086A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A9C35219-DB26-4755-9F7D-C30ECD8145BB}" type="sibTrans" cxnId="{83BD4C4A-714B-41B7-8FEB-FD12F203086A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FEEE4709-B41C-4785-A2EE-A646B76CD25E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إذا كنت في نفس المدينة التي تسكن فيها أمك، ولكن تفصل بينك وبينها مسافة، فاقترب من مكان سكنها ما أمكن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3FA72838-0FA6-4EBF-9839-257F5FF9B5B6}" type="parTrans" cxnId="{DCAFD9C7-A921-454A-AF32-64E46DDEAF1C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4E002FFF-60AF-4B5C-A7E6-A6F8B0310008}" type="sibTrans" cxnId="{DCAFD9C7-A921-454A-AF32-64E46DDEAF1C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D701D9A6-1533-4130-8F61-13D5D3B8445C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إذا كنت تعمل في مدينة </a:t>
          </a:r>
          <a:r>
            <a:rPr lang="ar-EG" b="0" dirty="0" err="1" smtClean="0">
              <a:latin typeface="Traditional Arabic" pitchFamily="18" charset="-78"/>
              <a:cs typeface="Traditional Arabic" pitchFamily="18" charset="-78"/>
            </a:rPr>
            <a:t>أخرى،</a:t>
          </a:r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 </a:t>
          </a:r>
          <a:r>
            <a:rPr lang="ar-SA" b="0" dirty="0" smtClean="0">
              <a:latin typeface="Traditional Arabic" pitchFamily="18" charset="-78"/>
              <a:cs typeface="Traditional Arabic" pitchFamily="18" charset="-78"/>
            </a:rPr>
            <a:t>لا تتأخر بوصلها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51501A7E-8467-4A3F-938A-804851D22A04}" type="parTrans" cxnId="{FF7A6733-09D8-4AE6-8B7F-B09E1EF6D5C9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3DF1E119-1E2D-4978-9DF4-C4CA9EAC1B2A}" type="sibTrans" cxnId="{FF7A6733-09D8-4AE6-8B7F-B09E1EF6D5C9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EC478E09-CBF3-483B-AC57-9984630BB141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اطلب منها الدعاء لك، بأن يرزقك الله برها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579A3C64-3476-4268-B0FC-A8FA02F90374}" type="parTrans" cxnId="{B14CDEAD-0DC1-41B0-AEB1-9AD91BBDC2B3}">
      <dgm:prSet/>
      <dgm:spPr/>
      <dgm:t>
        <a:bodyPr/>
        <a:lstStyle/>
        <a:p>
          <a:pPr rtl="1"/>
          <a:endParaRPr lang="ar-SA"/>
        </a:p>
      </dgm:t>
    </dgm:pt>
    <dgm:pt modelId="{BBCB716B-0314-4DDC-923A-DFC01FB11822}" type="sibTrans" cxnId="{B14CDEAD-0DC1-41B0-AEB1-9AD91BBDC2B3}">
      <dgm:prSet/>
      <dgm:spPr/>
      <dgm:t>
        <a:bodyPr/>
        <a:lstStyle/>
        <a:p>
          <a:pPr rtl="1"/>
          <a:endParaRPr lang="ar-SA"/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8F0D97C-B367-4E6E-BE3B-BF29DB57CEB3}" type="pres">
      <dgm:prSet presAssocID="{6C142054-5E86-423F-9F4D-E6F8B3D41290}" presName="comp" presStyleCnt="0"/>
      <dgm:spPr/>
      <dgm:t>
        <a:bodyPr/>
        <a:lstStyle/>
        <a:p>
          <a:pPr rtl="1"/>
          <a:endParaRPr lang="ar-SA"/>
        </a:p>
      </dgm:t>
    </dgm:pt>
    <dgm:pt modelId="{D7EE362A-1436-46EB-83E8-DC4AA757F13C}" type="pres">
      <dgm:prSet presAssocID="{6C142054-5E86-423F-9F4D-E6F8B3D41290}" presName="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B836E0E0-70B7-405E-A15B-D76B6068371E}" type="pres">
      <dgm:prSet presAssocID="{6C142054-5E86-423F-9F4D-E6F8B3D41290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65F3D32-44D6-4775-8405-95F730809134}" type="pres">
      <dgm:prSet presAssocID="{6C142054-5E86-423F-9F4D-E6F8B3D4129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7634B0-184A-4567-92FE-3936200815A5}" type="pres">
      <dgm:prSet presAssocID="{54CAD76A-07CA-4320-AEE9-29092CD04273}" presName="spacer" presStyleCnt="0"/>
      <dgm:spPr/>
      <dgm:t>
        <a:bodyPr/>
        <a:lstStyle/>
        <a:p>
          <a:pPr rtl="1"/>
          <a:endParaRPr lang="ar-SA"/>
        </a:p>
      </dgm:t>
    </dgm:pt>
    <dgm:pt modelId="{8D5E060B-9457-46D7-853D-49090D486FDA}" type="pres">
      <dgm:prSet presAssocID="{BAD6D9E2-DA1F-4482-9810-A2451FB985CD}" presName="comp" presStyleCnt="0"/>
      <dgm:spPr/>
      <dgm:t>
        <a:bodyPr/>
        <a:lstStyle/>
        <a:p>
          <a:pPr rtl="1"/>
          <a:endParaRPr lang="ar-SA"/>
        </a:p>
      </dgm:t>
    </dgm:pt>
    <dgm:pt modelId="{E089A16B-D977-4284-9AA8-692686031EED}" type="pres">
      <dgm:prSet presAssocID="{BAD6D9E2-DA1F-4482-9810-A2451FB985CD}" presName="box" presStyleLbl="node1" presStyleIdx="1" presStyleCnt="5"/>
      <dgm:spPr/>
      <dgm:t>
        <a:bodyPr/>
        <a:lstStyle/>
        <a:p>
          <a:pPr rtl="1"/>
          <a:endParaRPr lang="ar-SA"/>
        </a:p>
      </dgm:t>
    </dgm:pt>
    <dgm:pt modelId="{8E9004F2-F780-4D96-9647-6CD6CD495D43}" type="pres">
      <dgm:prSet presAssocID="{BAD6D9E2-DA1F-4482-9810-A2451FB985CD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274648F-4B79-43F1-9A89-84F7D8F88A5A}" type="pres">
      <dgm:prSet presAssocID="{BAD6D9E2-DA1F-4482-9810-A2451FB985C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831F15B-65CD-4EAA-BF49-1AAB520A02F7}" type="pres">
      <dgm:prSet presAssocID="{A9C35219-DB26-4755-9F7D-C30ECD8145BB}" presName="spacer" presStyleCnt="0"/>
      <dgm:spPr/>
      <dgm:t>
        <a:bodyPr/>
        <a:lstStyle/>
        <a:p>
          <a:pPr rtl="1"/>
          <a:endParaRPr lang="ar-SA"/>
        </a:p>
      </dgm:t>
    </dgm:pt>
    <dgm:pt modelId="{C972766C-0160-4ABC-B097-332E7860BCBA}" type="pres">
      <dgm:prSet presAssocID="{FEEE4709-B41C-4785-A2EE-A646B76CD25E}" presName="comp" presStyleCnt="0"/>
      <dgm:spPr/>
      <dgm:t>
        <a:bodyPr/>
        <a:lstStyle/>
        <a:p>
          <a:pPr rtl="1"/>
          <a:endParaRPr lang="ar-SA"/>
        </a:p>
      </dgm:t>
    </dgm:pt>
    <dgm:pt modelId="{1A6D0C9A-EB53-483B-845A-1E29B29E360A}" type="pres">
      <dgm:prSet presAssocID="{FEEE4709-B41C-4785-A2EE-A646B76CD25E}" presName="box" presStyleLbl="node1" presStyleIdx="2" presStyleCnt="5"/>
      <dgm:spPr/>
      <dgm:t>
        <a:bodyPr/>
        <a:lstStyle/>
        <a:p>
          <a:pPr rtl="1"/>
          <a:endParaRPr lang="ar-SA"/>
        </a:p>
      </dgm:t>
    </dgm:pt>
    <dgm:pt modelId="{70BF6AA8-C935-4D4B-BDA1-D5A9BF030C2D}" type="pres">
      <dgm:prSet presAssocID="{FEEE4709-B41C-4785-A2EE-A646B76CD25E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E804B9D3-0425-4919-BB80-0DB73AFDE3E5}" type="pres">
      <dgm:prSet presAssocID="{FEEE4709-B41C-4785-A2EE-A646B76CD25E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9E6847-B442-471A-AAAC-2E0148D89E67}" type="pres">
      <dgm:prSet presAssocID="{4E002FFF-60AF-4B5C-A7E6-A6F8B0310008}" presName="spacer" presStyleCnt="0"/>
      <dgm:spPr/>
      <dgm:t>
        <a:bodyPr/>
        <a:lstStyle/>
        <a:p>
          <a:pPr rtl="1"/>
          <a:endParaRPr lang="ar-SA"/>
        </a:p>
      </dgm:t>
    </dgm:pt>
    <dgm:pt modelId="{05BD7F8F-3C1D-42DC-BEE5-0E73FAB4615C}" type="pres">
      <dgm:prSet presAssocID="{D701D9A6-1533-4130-8F61-13D5D3B8445C}" presName="comp" presStyleCnt="0"/>
      <dgm:spPr/>
      <dgm:t>
        <a:bodyPr/>
        <a:lstStyle/>
        <a:p>
          <a:pPr rtl="1"/>
          <a:endParaRPr lang="ar-SA"/>
        </a:p>
      </dgm:t>
    </dgm:pt>
    <dgm:pt modelId="{193BC8E4-599E-465C-A828-A1CC1EA67AB3}" type="pres">
      <dgm:prSet presAssocID="{D701D9A6-1533-4130-8F61-13D5D3B8445C}" presName="box" presStyleLbl="node1" presStyleIdx="3" presStyleCnt="5"/>
      <dgm:spPr/>
      <dgm:t>
        <a:bodyPr/>
        <a:lstStyle/>
        <a:p>
          <a:pPr rtl="1"/>
          <a:endParaRPr lang="ar-SA"/>
        </a:p>
      </dgm:t>
    </dgm:pt>
    <dgm:pt modelId="{DB89A0F4-5AE2-43D9-8A74-84B069A3A8C7}" type="pres">
      <dgm:prSet presAssocID="{D701D9A6-1533-4130-8F61-13D5D3B8445C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1AF6204-80A1-47F1-B29D-CE254CC8FFE0}" type="pres">
      <dgm:prSet presAssocID="{D701D9A6-1533-4130-8F61-13D5D3B8445C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29FD12-3143-4CB5-97B7-CDEF00B5AA03}" type="pres">
      <dgm:prSet presAssocID="{3DF1E119-1E2D-4978-9DF4-C4CA9EAC1B2A}" presName="spacer" presStyleCnt="0"/>
      <dgm:spPr/>
      <dgm:t>
        <a:bodyPr/>
        <a:lstStyle/>
        <a:p>
          <a:pPr rtl="1"/>
          <a:endParaRPr lang="ar-SA"/>
        </a:p>
      </dgm:t>
    </dgm:pt>
    <dgm:pt modelId="{364AD2ED-4E73-4FC8-8456-E63643CB1B42}" type="pres">
      <dgm:prSet presAssocID="{EC478E09-CBF3-483B-AC57-9984630BB141}" presName="comp" presStyleCnt="0"/>
      <dgm:spPr/>
      <dgm:t>
        <a:bodyPr/>
        <a:lstStyle/>
        <a:p>
          <a:pPr rtl="1"/>
          <a:endParaRPr lang="ar-SA"/>
        </a:p>
      </dgm:t>
    </dgm:pt>
    <dgm:pt modelId="{79CE7D84-09AD-4BAC-B6CB-FE5355C6454C}" type="pres">
      <dgm:prSet presAssocID="{EC478E09-CBF3-483B-AC57-9984630BB141}" presName="box" presStyleLbl="node1" presStyleIdx="4" presStyleCnt="5"/>
      <dgm:spPr/>
      <dgm:t>
        <a:bodyPr/>
        <a:lstStyle/>
        <a:p>
          <a:pPr rtl="1"/>
          <a:endParaRPr lang="ar-SA"/>
        </a:p>
      </dgm:t>
    </dgm:pt>
    <dgm:pt modelId="{7902AED4-D2E8-4897-93FB-4A36245D58E5}" type="pres">
      <dgm:prSet presAssocID="{EC478E09-CBF3-483B-AC57-9984630BB141}" presName="img" presStyleLbl="fgImgPlace1" presStyleIdx="4" presStyleCnt="5" custLinFactNeighborY="147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956C750-A3ED-4C50-8DF2-C19DBFFD0BCB}" type="pres">
      <dgm:prSet presAssocID="{EC478E09-CBF3-483B-AC57-9984630BB14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C0C260C-8C39-4C01-A866-A62D5AC05C70}" type="presOf" srcId="{EC478E09-CBF3-483B-AC57-9984630BB141}" destId="{7956C750-A3ED-4C50-8DF2-C19DBFFD0BCB}" srcOrd="1" destOrd="0" presId="urn:microsoft.com/office/officeart/2005/8/layout/vList4#12"/>
    <dgm:cxn modelId="{A88F0B9F-72E4-457E-B934-C3D2EA590F54}" type="presOf" srcId="{EC478E09-CBF3-483B-AC57-9984630BB141}" destId="{79CE7D84-09AD-4BAC-B6CB-FE5355C6454C}" srcOrd="0" destOrd="0" presId="urn:microsoft.com/office/officeart/2005/8/layout/vList4#12"/>
    <dgm:cxn modelId="{1DFFDF31-69D5-4A36-B2C9-C8005F922E0B}" type="presOf" srcId="{6C142054-5E86-423F-9F4D-E6F8B3D41290}" destId="{D7EE362A-1436-46EB-83E8-DC4AA757F13C}" srcOrd="0" destOrd="0" presId="urn:microsoft.com/office/officeart/2005/8/layout/vList4#12"/>
    <dgm:cxn modelId="{974425C7-65C6-4405-A31E-0AB90D3A2AFC}" type="presOf" srcId="{BAD6D9E2-DA1F-4482-9810-A2451FB985CD}" destId="{0274648F-4B79-43F1-9A89-84F7D8F88A5A}" srcOrd="1" destOrd="0" presId="urn:microsoft.com/office/officeart/2005/8/layout/vList4#12"/>
    <dgm:cxn modelId="{DCAFD9C7-A921-454A-AF32-64E46DDEAF1C}" srcId="{50A5336E-DFEE-4091-8975-9CB66C2D54D0}" destId="{FEEE4709-B41C-4785-A2EE-A646B76CD25E}" srcOrd="2" destOrd="0" parTransId="{3FA72838-0FA6-4EBF-9839-257F5FF9B5B6}" sibTransId="{4E002FFF-60AF-4B5C-A7E6-A6F8B0310008}"/>
    <dgm:cxn modelId="{1012AEF9-3C28-4A56-BE1A-5B7B7EE2B024}" type="presOf" srcId="{D701D9A6-1533-4130-8F61-13D5D3B8445C}" destId="{01AF6204-80A1-47F1-B29D-CE254CC8FFE0}" srcOrd="1" destOrd="0" presId="urn:microsoft.com/office/officeart/2005/8/layout/vList4#12"/>
    <dgm:cxn modelId="{ED0FAF8E-01A2-4DAE-A3F5-D8747EDBFDB3}" type="presOf" srcId="{6C142054-5E86-423F-9F4D-E6F8B3D41290}" destId="{665F3D32-44D6-4775-8405-95F730809134}" srcOrd="1" destOrd="0" presId="urn:microsoft.com/office/officeart/2005/8/layout/vList4#12"/>
    <dgm:cxn modelId="{08D0CC19-D4F9-4AD7-9EAC-93E5D1271945}" type="presOf" srcId="{BAD6D9E2-DA1F-4482-9810-A2451FB985CD}" destId="{E089A16B-D977-4284-9AA8-692686031EED}" srcOrd="0" destOrd="0" presId="urn:microsoft.com/office/officeart/2005/8/layout/vList4#12"/>
    <dgm:cxn modelId="{DD516914-21F0-4866-933F-11525C5479E9}" type="presOf" srcId="{FEEE4709-B41C-4785-A2EE-A646B76CD25E}" destId="{1A6D0C9A-EB53-483B-845A-1E29B29E360A}" srcOrd="0" destOrd="0" presId="urn:microsoft.com/office/officeart/2005/8/layout/vList4#12"/>
    <dgm:cxn modelId="{5F7D8734-9AC1-46E4-9C7C-6B7BD5160A36}" type="presOf" srcId="{50A5336E-DFEE-4091-8975-9CB66C2D54D0}" destId="{6E5B5FE6-57EB-422E-A8A1-73EC17409EB2}" srcOrd="0" destOrd="0" presId="urn:microsoft.com/office/officeart/2005/8/layout/vList4#12"/>
    <dgm:cxn modelId="{B14CDEAD-0DC1-41B0-AEB1-9AD91BBDC2B3}" srcId="{50A5336E-DFEE-4091-8975-9CB66C2D54D0}" destId="{EC478E09-CBF3-483B-AC57-9984630BB141}" srcOrd="4" destOrd="0" parTransId="{579A3C64-3476-4268-B0FC-A8FA02F90374}" sibTransId="{BBCB716B-0314-4DDC-923A-DFC01FB11822}"/>
    <dgm:cxn modelId="{BC5AEAB4-08BC-4607-B275-2A0902ADE1FB}" srcId="{50A5336E-DFEE-4091-8975-9CB66C2D54D0}" destId="{6C142054-5E86-423F-9F4D-E6F8B3D41290}" srcOrd="0" destOrd="0" parTransId="{09D0B52C-D6CD-4F9B-B1A0-E9A3B288563E}" sibTransId="{54CAD76A-07CA-4320-AEE9-29092CD04273}"/>
    <dgm:cxn modelId="{06248960-630B-4177-B4ED-F615D48FFFEF}" type="presOf" srcId="{FEEE4709-B41C-4785-A2EE-A646B76CD25E}" destId="{E804B9D3-0425-4919-BB80-0DB73AFDE3E5}" srcOrd="1" destOrd="0" presId="urn:microsoft.com/office/officeart/2005/8/layout/vList4#12"/>
    <dgm:cxn modelId="{83BD4C4A-714B-41B7-8FEB-FD12F203086A}" srcId="{50A5336E-DFEE-4091-8975-9CB66C2D54D0}" destId="{BAD6D9E2-DA1F-4482-9810-A2451FB985CD}" srcOrd="1" destOrd="0" parTransId="{AD133D32-923D-4DF9-B3C6-31551505C6F8}" sibTransId="{A9C35219-DB26-4755-9F7D-C30ECD8145BB}"/>
    <dgm:cxn modelId="{FF7A6733-09D8-4AE6-8B7F-B09E1EF6D5C9}" srcId="{50A5336E-DFEE-4091-8975-9CB66C2D54D0}" destId="{D701D9A6-1533-4130-8F61-13D5D3B8445C}" srcOrd="3" destOrd="0" parTransId="{51501A7E-8467-4A3F-938A-804851D22A04}" sibTransId="{3DF1E119-1E2D-4978-9DF4-C4CA9EAC1B2A}"/>
    <dgm:cxn modelId="{04ADD804-9DBD-406E-B4D8-EEFDAE8C75F7}" type="presOf" srcId="{D701D9A6-1533-4130-8F61-13D5D3B8445C}" destId="{193BC8E4-599E-465C-A828-A1CC1EA67AB3}" srcOrd="0" destOrd="0" presId="urn:microsoft.com/office/officeart/2005/8/layout/vList4#12"/>
    <dgm:cxn modelId="{3F3A2B51-2C18-4DEF-A9BE-4FFC7EC0CE30}" type="presParOf" srcId="{6E5B5FE6-57EB-422E-A8A1-73EC17409EB2}" destId="{48F0D97C-B367-4E6E-BE3B-BF29DB57CEB3}" srcOrd="0" destOrd="0" presId="urn:microsoft.com/office/officeart/2005/8/layout/vList4#12"/>
    <dgm:cxn modelId="{0F9296A8-D3D6-47C7-978C-00BE39A9343C}" type="presParOf" srcId="{48F0D97C-B367-4E6E-BE3B-BF29DB57CEB3}" destId="{D7EE362A-1436-46EB-83E8-DC4AA757F13C}" srcOrd="0" destOrd="0" presId="urn:microsoft.com/office/officeart/2005/8/layout/vList4#12"/>
    <dgm:cxn modelId="{99BA0618-4E45-4002-92CA-15A4BFB56AFA}" type="presParOf" srcId="{48F0D97C-B367-4E6E-BE3B-BF29DB57CEB3}" destId="{B836E0E0-70B7-405E-A15B-D76B6068371E}" srcOrd="1" destOrd="0" presId="urn:microsoft.com/office/officeart/2005/8/layout/vList4#12"/>
    <dgm:cxn modelId="{B6A0C1F6-8F87-4ABE-9B93-69934ECE4DF9}" type="presParOf" srcId="{48F0D97C-B367-4E6E-BE3B-BF29DB57CEB3}" destId="{665F3D32-44D6-4775-8405-95F730809134}" srcOrd="2" destOrd="0" presId="urn:microsoft.com/office/officeart/2005/8/layout/vList4#12"/>
    <dgm:cxn modelId="{E267C8A4-4FCC-4900-AC91-D9AE8B41D6FF}" type="presParOf" srcId="{6E5B5FE6-57EB-422E-A8A1-73EC17409EB2}" destId="{8E7634B0-184A-4567-92FE-3936200815A5}" srcOrd="1" destOrd="0" presId="urn:microsoft.com/office/officeart/2005/8/layout/vList4#12"/>
    <dgm:cxn modelId="{E4D83A62-3D27-4A49-B560-7AC8837BD53A}" type="presParOf" srcId="{6E5B5FE6-57EB-422E-A8A1-73EC17409EB2}" destId="{8D5E060B-9457-46D7-853D-49090D486FDA}" srcOrd="2" destOrd="0" presId="urn:microsoft.com/office/officeart/2005/8/layout/vList4#12"/>
    <dgm:cxn modelId="{3F8D5CD1-577D-4535-A68F-B408047F0C9B}" type="presParOf" srcId="{8D5E060B-9457-46D7-853D-49090D486FDA}" destId="{E089A16B-D977-4284-9AA8-692686031EED}" srcOrd="0" destOrd="0" presId="urn:microsoft.com/office/officeart/2005/8/layout/vList4#12"/>
    <dgm:cxn modelId="{C2B5CAAE-FD75-4DFC-9C89-7ECF502C7090}" type="presParOf" srcId="{8D5E060B-9457-46D7-853D-49090D486FDA}" destId="{8E9004F2-F780-4D96-9647-6CD6CD495D43}" srcOrd="1" destOrd="0" presId="urn:microsoft.com/office/officeart/2005/8/layout/vList4#12"/>
    <dgm:cxn modelId="{FA4A310A-4541-4020-AFE1-D1E430AA9D3F}" type="presParOf" srcId="{8D5E060B-9457-46D7-853D-49090D486FDA}" destId="{0274648F-4B79-43F1-9A89-84F7D8F88A5A}" srcOrd="2" destOrd="0" presId="urn:microsoft.com/office/officeart/2005/8/layout/vList4#12"/>
    <dgm:cxn modelId="{E7C3734C-26CD-49C7-BA3F-BF68573E60EA}" type="presParOf" srcId="{6E5B5FE6-57EB-422E-A8A1-73EC17409EB2}" destId="{A831F15B-65CD-4EAA-BF49-1AAB520A02F7}" srcOrd="3" destOrd="0" presId="urn:microsoft.com/office/officeart/2005/8/layout/vList4#12"/>
    <dgm:cxn modelId="{529F66D9-9953-470D-BE93-C979E3F81B2F}" type="presParOf" srcId="{6E5B5FE6-57EB-422E-A8A1-73EC17409EB2}" destId="{C972766C-0160-4ABC-B097-332E7860BCBA}" srcOrd="4" destOrd="0" presId="urn:microsoft.com/office/officeart/2005/8/layout/vList4#12"/>
    <dgm:cxn modelId="{E316E2C5-D5C6-49ED-8E11-FD41F466197F}" type="presParOf" srcId="{C972766C-0160-4ABC-B097-332E7860BCBA}" destId="{1A6D0C9A-EB53-483B-845A-1E29B29E360A}" srcOrd="0" destOrd="0" presId="urn:microsoft.com/office/officeart/2005/8/layout/vList4#12"/>
    <dgm:cxn modelId="{FD22A3F1-471B-48DE-A55F-9E89727D8827}" type="presParOf" srcId="{C972766C-0160-4ABC-B097-332E7860BCBA}" destId="{70BF6AA8-C935-4D4B-BDA1-D5A9BF030C2D}" srcOrd="1" destOrd="0" presId="urn:microsoft.com/office/officeart/2005/8/layout/vList4#12"/>
    <dgm:cxn modelId="{C88D6120-9AB0-4F0A-8CDA-655991A97299}" type="presParOf" srcId="{C972766C-0160-4ABC-B097-332E7860BCBA}" destId="{E804B9D3-0425-4919-BB80-0DB73AFDE3E5}" srcOrd="2" destOrd="0" presId="urn:microsoft.com/office/officeart/2005/8/layout/vList4#12"/>
    <dgm:cxn modelId="{81C57A62-BBB2-45D6-A717-B67E369E49C6}" type="presParOf" srcId="{6E5B5FE6-57EB-422E-A8A1-73EC17409EB2}" destId="{B29E6847-B442-471A-AAAC-2E0148D89E67}" srcOrd="5" destOrd="0" presId="urn:microsoft.com/office/officeart/2005/8/layout/vList4#12"/>
    <dgm:cxn modelId="{83291512-BF4A-4039-B2C8-AEE3F7689153}" type="presParOf" srcId="{6E5B5FE6-57EB-422E-A8A1-73EC17409EB2}" destId="{05BD7F8F-3C1D-42DC-BEE5-0E73FAB4615C}" srcOrd="6" destOrd="0" presId="urn:microsoft.com/office/officeart/2005/8/layout/vList4#12"/>
    <dgm:cxn modelId="{02709FAB-B873-491F-BE85-C95D95A368C3}" type="presParOf" srcId="{05BD7F8F-3C1D-42DC-BEE5-0E73FAB4615C}" destId="{193BC8E4-599E-465C-A828-A1CC1EA67AB3}" srcOrd="0" destOrd="0" presId="urn:microsoft.com/office/officeart/2005/8/layout/vList4#12"/>
    <dgm:cxn modelId="{A2D34453-8F8C-404B-9265-E4C514E45283}" type="presParOf" srcId="{05BD7F8F-3C1D-42DC-BEE5-0E73FAB4615C}" destId="{DB89A0F4-5AE2-43D9-8A74-84B069A3A8C7}" srcOrd="1" destOrd="0" presId="urn:microsoft.com/office/officeart/2005/8/layout/vList4#12"/>
    <dgm:cxn modelId="{D42F7813-6274-4A90-92BE-1207DA5A52B0}" type="presParOf" srcId="{05BD7F8F-3C1D-42DC-BEE5-0E73FAB4615C}" destId="{01AF6204-80A1-47F1-B29D-CE254CC8FFE0}" srcOrd="2" destOrd="0" presId="urn:microsoft.com/office/officeart/2005/8/layout/vList4#12"/>
    <dgm:cxn modelId="{8BD6AB70-C97E-47D7-8F96-63586027AF30}" type="presParOf" srcId="{6E5B5FE6-57EB-422E-A8A1-73EC17409EB2}" destId="{D429FD12-3143-4CB5-97B7-CDEF00B5AA03}" srcOrd="7" destOrd="0" presId="urn:microsoft.com/office/officeart/2005/8/layout/vList4#12"/>
    <dgm:cxn modelId="{2E151435-8743-445F-A3FB-29504C21D874}" type="presParOf" srcId="{6E5B5FE6-57EB-422E-A8A1-73EC17409EB2}" destId="{364AD2ED-4E73-4FC8-8456-E63643CB1B42}" srcOrd="8" destOrd="0" presId="urn:microsoft.com/office/officeart/2005/8/layout/vList4#12"/>
    <dgm:cxn modelId="{DE2D0B5A-5F52-435B-BDE0-9DD443B7C48E}" type="presParOf" srcId="{364AD2ED-4E73-4FC8-8456-E63643CB1B42}" destId="{79CE7D84-09AD-4BAC-B6CB-FE5355C6454C}" srcOrd="0" destOrd="0" presId="urn:microsoft.com/office/officeart/2005/8/layout/vList4#12"/>
    <dgm:cxn modelId="{EFC4C898-473D-45DA-92F0-5AD0EA17960D}" type="presParOf" srcId="{364AD2ED-4E73-4FC8-8456-E63643CB1B42}" destId="{7902AED4-D2E8-4897-93FB-4A36245D58E5}" srcOrd="1" destOrd="0" presId="urn:microsoft.com/office/officeart/2005/8/layout/vList4#12"/>
    <dgm:cxn modelId="{AD429B4C-7227-4F30-BA19-A24F9105C9C3}" type="presParOf" srcId="{364AD2ED-4E73-4FC8-8456-E63643CB1B42}" destId="{7956C750-A3ED-4C50-8DF2-C19DBFFD0BCB}" srcOrd="2" destOrd="0" presId="urn:microsoft.com/office/officeart/2005/8/layout/vList4#1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3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pPr rtl="1"/>
          <a:endParaRPr lang="ar-SA"/>
        </a:p>
      </dgm:t>
    </dgm:pt>
    <dgm:pt modelId="{8AC8D3D2-A0F4-4769-BB15-2A9CBC4E609B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إذا كنت في مدينة أخرى فلا يكفي أن تزورها وحدك، فأبناء الأبناء بمقام الأبناء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DFD47D04-7850-406A-802E-406DAFB45ED3}" type="parTrans" cxnId="{635D51B4-C7A8-4AEF-83A3-7359FBF5660D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1DE702F6-270F-4E27-AC5F-BE3DA7A8135D}" type="sibTrans" cxnId="{635D51B4-C7A8-4AEF-83A3-7359FBF5660D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74E74F73-F852-4573-B61A-C9E55DCD4D35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في الكثير من الأمور خالف نفسك وهواك، وقدم أمر أمك، وطلبها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9663414F-FCC3-4F77-A8EC-27F584BC5882}" type="parTrans" cxnId="{E264178D-E6D4-4866-93B7-5527C8D0D9F2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AC1902EA-8610-4D0C-93C7-17D1B97B8FDD}" type="sibTrans" cxnId="{E264178D-E6D4-4866-93B7-5527C8D0D9F2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2BC4746F-893C-46BA-BC72-8EC360EE6CA3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حاسب نفسك كل حين ودقق معها الحساب، فهل أنت قد أصبت العمل، أو قصرت ببرها؟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96A67713-302A-4018-BA24-2490884E6A05}" type="parTrans" cxnId="{268316C4-BEAE-41D4-9F0D-3349852A443C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70AA5467-6B8C-41B2-BE8C-8383F5937FA5}" type="sibTrans" cxnId="{268316C4-BEAE-41D4-9F0D-3349852A443C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B17FE8D8-6278-4455-9208-220F1003A767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كن على يقين دائم، أن ما تعمله لوالديك سوف يعود إليك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ADD3E808-4828-4FF0-9352-AEAA481223DF}" type="parTrans" cxnId="{8BE64A10-341C-461F-80FD-87DB1874CDB6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59453778-C6FE-4701-99E5-A746EAB5DC88}" type="sibTrans" cxnId="{8BE64A10-341C-461F-80FD-87DB1874CDB6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AAB3766-C8CC-4D4E-A7CF-43F62600F145}" type="pres">
      <dgm:prSet presAssocID="{8AC8D3D2-A0F4-4769-BB15-2A9CBC4E609B}" presName="comp" presStyleCnt="0"/>
      <dgm:spPr/>
      <dgm:t>
        <a:bodyPr/>
        <a:lstStyle/>
        <a:p>
          <a:pPr rtl="1"/>
          <a:endParaRPr lang="ar-SA"/>
        </a:p>
      </dgm:t>
    </dgm:pt>
    <dgm:pt modelId="{36F1BC1F-493C-4F7F-BFEF-5CC03FF72EBC}" type="pres">
      <dgm:prSet presAssocID="{8AC8D3D2-A0F4-4769-BB15-2A9CBC4E609B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6B529E6B-3CB1-4862-B3CE-47BAC3C93EFD}" type="pres">
      <dgm:prSet presAssocID="{8AC8D3D2-A0F4-4769-BB15-2A9CBC4E609B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39F5ADD-ED73-4B81-8FD4-66C57421646F}" type="pres">
      <dgm:prSet presAssocID="{8AC8D3D2-A0F4-4769-BB15-2A9CBC4E609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989A9D3-FD5C-4A72-BE0C-A4542B9C0DCF}" type="pres">
      <dgm:prSet presAssocID="{1DE702F6-270F-4E27-AC5F-BE3DA7A8135D}" presName="spacer" presStyleCnt="0"/>
      <dgm:spPr/>
      <dgm:t>
        <a:bodyPr/>
        <a:lstStyle/>
        <a:p>
          <a:pPr rtl="1"/>
          <a:endParaRPr lang="ar-SA"/>
        </a:p>
      </dgm:t>
    </dgm:pt>
    <dgm:pt modelId="{9FAF0D9B-9AF8-4124-89CF-3A4C1CA92BFD}" type="pres">
      <dgm:prSet presAssocID="{74E74F73-F852-4573-B61A-C9E55DCD4D35}" presName="comp" presStyleCnt="0"/>
      <dgm:spPr/>
      <dgm:t>
        <a:bodyPr/>
        <a:lstStyle/>
        <a:p>
          <a:pPr rtl="1"/>
          <a:endParaRPr lang="ar-SA"/>
        </a:p>
      </dgm:t>
    </dgm:pt>
    <dgm:pt modelId="{75A0649A-4CB4-48F5-8CC3-811ED76970A1}" type="pres">
      <dgm:prSet presAssocID="{74E74F73-F852-4573-B61A-C9E55DCD4D35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7FBFA3C1-2DBB-43EC-9B7B-67EE63B5ED2C}" type="pres">
      <dgm:prSet presAssocID="{74E74F73-F852-4573-B61A-C9E55DCD4D35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1A0D0E0-DD28-4394-A8E4-F15E773AF7B6}" type="pres">
      <dgm:prSet presAssocID="{74E74F73-F852-4573-B61A-C9E55DCD4D3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4B4698-666F-4F34-B8C5-0D611D17180D}" type="pres">
      <dgm:prSet presAssocID="{AC1902EA-8610-4D0C-93C7-17D1B97B8FDD}" presName="spacer" presStyleCnt="0"/>
      <dgm:spPr/>
      <dgm:t>
        <a:bodyPr/>
        <a:lstStyle/>
        <a:p>
          <a:pPr rtl="1"/>
          <a:endParaRPr lang="ar-SA"/>
        </a:p>
      </dgm:t>
    </dgm:pt>
    <dgm:pt modelId="{C4035C26-4350-49F8-B002-12ACC906DFB6}" type="pres">
      <dgm:prSet presAssocID="{2BC4746F-893C-46BA-BC72-8EC360EE6CA3}" presName="comp" presStyleCnt="0"/>
      <dgm:spPr/>
      <dgm:t>
        <a:bodyPr/>
        <a:lstStyle/>
        <a:p>
          <a:pPr rtl="1"/>
          <a:endParaRPr lang="ar-SA"/>
        </a:p>
      </dgm:t>
    </dgm:pt>
    <dgm:pt modelId="{6B4F256A-0CF7-4EB6-947A-C1DB80F38730}" type="pres">
      <dgm:prSet presAssocID="{2BC4746F-893C-46BA-BC72-8EC360EE6CA3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C6D9A48D-60A1-45B1-B248-C69235339698}" type="pres">
      <dgm:prSet presAssocID="{2BC4746F-893C-46BA-BC72-8EC360EE6CA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59605FE4-804D-4107-BAE7-9E357FAEE813}" type="pres">
      <dgm:prSet presAssocID="{2BC4746F-893C-46BA-BC72-8EC360EE6CA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FD14FF3-1BDF-4447-8C07-AECFC5E24FC3}" type="pres">
      <dgm:prSet presAssocID="{70AA5467-6B8C-41B2-BE8C-8383F5937FA5}" presName="spacer" presStyleCnt="0"/>
      <dgm:spPr/>
      <dgm:t>
        <a:bodyPr/>
        <a:lstStyle/>
        <a:p>
          <a:pPr rtl="1"/>
          <a:endParaRPr lang="ar-SA"/>
        </a:p>
      </dgm:t>
    </dgm:pt>
    <dgm:pt modelId="{972E89A7-0C31-48D3-A68E-A3BC7539DE62}" type="pres">
      <dgm:prSet presAssocID="{B17FE8D8-6278-4455-9208-220F1003A767}" presName="comp" presStyleCnt="0"/>
      <dgm:spPr/>
      <dgm:t>
        <a:bodyPr/>
        <a:lstStyle/>
        <a:p>
          <a:pPr rtl="1"/>
          <a:endParaRPr lang="ar-SA"/>
        </a:p>
      </dgm:t>
    </dgm:pt>
    <dgm:pt modelId="{F5A74C9E-BA7D-4A24-851D-7965568C671C}" type="pres">
      <dgm:prSet presAssocID="{B17FE8D8-6278-4455-9208-220F1003A767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36F2628C-1E18-42F3-9819-E9AE5457F369}" type="pres">
      <dgm:prSet presAssocID="{B17FE8D8-6278-4455-9208-220F1003A767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521A1BF-3E80-4B0F-9CA3-C7BEFAC1CAEF}" type="pres">
      <dgm:prSet presAssocID="{B17FE8D8-6278-4455-9208-220F1003A76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264178D-E6D4-4866-93B7-5527C8D0D9F2}" srcId="{50A5336E-DFEE-4091-8975-9CB66C2D54D0}" destId="{74E74F73-F852-4573-B61A-C9E55DCD4D35}" srcOrd="1" destOrd="0" parTransId="{9663414F-FCC3-4F77-A8EC-27F584BC5882}" sibTransId="{AC1902EA-8610-4D0C-93C7-17D1B97B8FDD}"/>
    <dgm:cxn modelId="{B34807E3-17C6-47B4-98A4-1356DDE8EF19}" type="presOf" srcId="{2BC4746F-893C-46BA-BC72-8EC360EE6CA3}" destId="{59605FE4-804D-4107-BAE7-9E357FAEE813}" srcOrd="1" destOrd="0" presId="urn:microsoft.com/office/officeart/2005/8/layout/vList4#13"/>
    <dgm:cxn modelId="{635D51B4-C7A8-4AEF-83A3-7359FBF5660D}" srcId="{50A5336E-DFEE-4091-8975-9CB66C2D54D0}" destId="{8AC8D3D2-A0F4-4769-BB15-2A9CBC4E609B}" srcOrd="0" destOrd="0" parTransId="{DFD47D04-7850-406A-802E-406DAFB45ED3}" sibTransId="{1DE702F6-270F-4E27-AC5F-BE3DA7A8135D}"/>
    <dgm:cxn modelId="{82189E7D-D733-415F-91EA-762F525D719F}" type="presOf" srcId="{B17FE8D8-6278-4455-9208-220F1003A767}" destId="{C521A1BF-3E80-4B0F-9CA3-C7BEFAC1CAEF}" srcOrd="1" destOrd="0" presId="urn:microsoft.com/office/officeart/2005/8/layout/vList4#13"/>
    <dgm:cxn modelId="{2689C17A-8797-4BA9-922F-ED37C00993D6}" type="presOf" srcId="{74E74F73-F852-4573-B61A-C9E55DCD4D35}" destId="{75A0649A-4CB4-48F5-8CC3-811ED76970A1}" srcOrd="0" destOrd="0" presId="urn:microsoft.com/office/officeart/2005/8/layout/vList4#13"/>
    <dgm:cxn modelId="{13C6D960-EB0F-461C-8040-8B242BB2C1F6}" type="presOf" srcId="{74E74F73-F852-4573-B61A-C9E55DCD4D35}" destId="{31A0D0E0-DD28-4394-A8E4-F15E773AF7B6}" srcOrd="1" destOrd="0" presId="urn:microsoft.com/office/officeart/2005/8/layout/vList4#13"/>
    <dgm:cxn modelId="{92CBDF3B-7C95-424E-8350-90E674729E0F}" type="presOf" srcId="{B17FE8D8-6278-4455-9208-220F1003A767}" destId="{F5A74C9E-BA7D-4A24-851D-7965568C671C}" srcOrd="0" destOrd="0" presId="urn:microsoft.com/office/officeart/2005/8/layout/vList4#13"/>
    <dgm:cxn modelId="{8BE64A10-341C-461F-80FD-87DB1874CDB6}" srcId="{50A5336E-DFEE-4091-8975-9CB66C2D54D0}" destId="{B17FE8D8-6278-4455-9208-220F1003A767}" srcOrd="3" destOrd="0" parTransId="{ADD3E808-4828-4FF0-9352-AEAA481223DF}" sibTransId="{59453778-C6FE-4701-99E5-A746EAB5DC88}"/>
    <dgm:cxn modelId="{C949FDEE-20EA-4B17-AACE-31BE4BFB6766}" type="presOf" srcId="{2BC4746F-893C-46BA-BC72-8EC360EE6CA3}" destId="{6B4F256A-0CF7-4EB6-947A-C1DB80F38730}" srcOrd="0" destOrd="0" presId="urn:microsoft.com/office/officeart/2005/8/layout/vList4#13"/>
    <dgm:cxn modelId="{1C7CB3B8-FC3E-4741-8C38-CAD149C96950}" type="presOf" srcId="{50A5336E-DFEE-4091-8975-9CB66C2D54D0}" destId="{6E5B5FE6-57EB-422E-A8A1-73EC17409EB2}" srcOrd="0" destOrd="0" presId="urn:microsoft.com/office/officeart/2005/8/layout/vList4#13"/>
    <dgm:cxn modelId="{268316C4-BEAE-41D4-9F0D-3349852A443C}" srcId="{50A5336E-DFEE-4091-8975-9CB66C2D54D0}" destId="{2BC4746F-893C-46BA-BC72-8EC360EE6CA3}" srcOrd="2" destOrd="0" parTransId="{96A67713-302A-4018-BA24-2490884E6A05}" sibTransId="{70AA5467-6B8C-41B2-BE8C-8383F5937FA5}"/>
    <dgm:cxn modelId="{982D3A4A-6FE0-465C-A840-EDE77802AAE9}" type="presOf" srcId="{8AC8D3D2-A0F4-4769-BB15-2A9CBC4E609B}" destId="{B39F5ADD-ED73-4B81-8FD4-66C57421646F}" srcOrd="1" destOrd="0" presId="urn:microsoft.com/office/officeart/2005/8/layout/vList4#13"/>
    <dgm:cxn modelId="{50C3766E-6D5D-497F-9B6D-1472759DD5B8}" type="presOf" srcId="{8AC8D3D2-A0F4-4769-BB15-2A9CBC4E609B}" destId="{36F1BC1F-493C-4F7F-BFEF-5CC03FF72EBC}" srcOrd="0" destOrd="0" presId="urn:microsoft.com/office/officeart/2005/8/layout/vList4#13"/>
    <dgm:cxn modelId="{063D58A1-B4F8-43BC-A2B1-1201FE113CD9}" type="presParOf" srcId="{6E5B5FE6-57EB-422E-A8A1-73EC17409EB2}" destId="{0AAB3766-C8CC-4D4E-A7CF-43F62600F145}" srcOrd="0" destOrd="0" presId="urn:microsoft.com/office/officeart/2005/8/layout/vList4#13"/>
    <dgm:cxn modelId="{4FD1C9B3-93D8-4C2B-86B7-2402A8347C58}" type="presParOf" srcId="{0AAB3766-C8CC-4D4E-A7CF-43F62600F145}" destId="{36F1BC1F-493C-4F7F-BFEF-5CC03FF72EBC}" srcOrd="0" destOrd="0" presId="urn:microsoft.com/office/officeart/2005/8/layout/vList4#13"/>
    <dgm:cxn modelId="{7339A420-D24B-486C-910E-A736517037A0}" type="presParOf" srcId="{0AAB3766-C8CC-4D4E-A7CF-43F62600F145}" destId="{6B529E6B-3CB1-4862-B3CE-47BAC3C93EFD}" srcOrd="1" destOrd="0" presId="urn:microsoft.com/office/officeart/2005/8/layout/vList4#13"/>
    <dgm:cxn modelId="{7BA8020E-43CD-49F3-B309-45E3DA748A2C}" type="presParOf" srcId="{0AAB3766-C8CC-4D4E-A7CF-43F62600F145}" destId="{B39F5ADD-ED73-4B81-8FD4-66C57421646F}" srcOrd="2" destOrd="0" presId="urn:microsoft.com/office/officeart/2005/8/layout/vList4#13"/>
    <dgm:cxn modelId="{F20393FD-3038-4E81-9086-205CAB4F61C0}" type="presParOf" srcId="{6E5B5FE6-57EB-422E-A8A1-73EC17409EB2}" destId="{5989A9D3-FD5C-4A72-BE0C-A4542B9C0DCF}" srcOrd="1" destOrd="0" presId="urn:microsoft.com/office/officeart/2005/8/layout/vList4#13"/>
    <dgm:cxn modelId="{766B344C-2876-4B85-B3C6-6DDCEC28879A}" type="presParOf" srcId="{6E5B5FE6-57EB-422E-A8A1-73EC17409EB2}" destId="{9FAF0D9B-9AF8-4124-89CF-3A4C1CA92BFD}" srcOrd="2" destOrd="0" presId="urn:microsoft.com/office/officeart/2005/8/layout/vList4#13"/>
    <dgm:cxn modelId="{173D7208-2E35-4FA7-A8F6-692EB6B7AC1C}" type="presParOf" srcId="{9FAF0D9B-9AF8-4124-89CF-3A4C1CA92BFD}" destId="{75A0649A-4CB4-48F5-8CC3-811ED76970A1}" srcOrd="0" destOrd="0" presId="urn:microsoft.com/office/officeart/2005/8/layout/vList4#13"/>
    <dgm:cxn modelId="{DEC4EADD-F0DB-4028-A6EF-BCA2322A0D8D}" type="presParOf" srcId="{9FAF0D9B-9AF8-4124-89CF-3A4C1CA92BFD}" destId="{7FBFA3C1-2DBB-43EC-9B7B-67EE63B5ED2C}" srcOrd="1" destOrd="0" presId="urn:microsoft.com/office/officeart/2005/8/layout/vList4#13"/>
    <dgm:cxn modelId="{5EFDD73C-95D4-4124-9B48-F319F4346EEA}" type="presParOf" srcId="{9FAF0D9B-9AF8-4124-89CF-3A4C1CA92BFD}" destId="{31A0D0E0-DD28-4394-A8E4-F15E773AF7B6}" srcOrd="2" destOrd="0" presId="urn:microsoft.com/office/officeart/2005/8/layout/vList4#13"/>
    <dgm:cxn modelId="{C14F56DE-5221-44B1-ACCD-1C33F14AAFAF}" type="presParOf" srcId="{6E5B5FE6-57EB-422E-A8A1-73EC17409EB2}" destId="{EE4B4698-666F-4F34-B8C5-0D611D17180D}" srcOrd="3" destOrd="0" presId="urn:microsoft.com/office/officeart/2005/8/layout/vList4#13"/>
    <dgm:cxn modelId="{1056D66A-BEE0-4EBB-87D9-3B0CD418748D}" type="presParOf" srcId="{6E5B5FE6-57EB-422E-A8A1-73EC17409EB2}" destId="{C4035C26-4350-49F8-B002-12ACC906DFB6}" srcOrd="4" destOrd="0" presId="urn:microsoft.com/office/officeart/2005/8/layout/vList4#13"/>
    <dgm:cxn modelId="{1E0D8718-63BD-4797-87F3-76466758923F}" type="presParOf" srcId="{C4035C26-4350-49F8-B002-12ACC906DFB6}" destId="{6B4F256A-0CF7-4EB6-947A-C1DB80F38730}" srcOrd="0" destOrd="0" presId="urn:microsoft.com/office/officeart/2005/8/layout/vList4#13"/>
    <dgm:cxn modelId="{1DCACDE4-6F9B-4755-9A5B-C204B4387E26}" type="presParOf" srcId="{C4035C26-4350-49F8-B002-12ACC906DFB6}" destId="{C6D9A48D-60A1-45B1-B248-C69235339698}" srcOrd="1" destOrd="0" presId="urn:microsoft.com/office/officeart/2005/8/layout/vList4#13"/>
    <dgm:cxn modelId="{3023ECBA-E521-46E6-A572-46567D6388DB}" type="presParOf" srcId="{C4035C26-4350-49F8-B002-12ACC906DFB6}" destId="{59605FE4-804D-4107-BAE7-9E357FAEE813}" srcOrd="2" destOrd="0" presId="urn:microsoft.com/office/officeart/2005/8/layout/vList4#13"/>
    <dgm:cxn modelId="{1FB26F87-D021-4942-B1F0-EC9A25C68C86}" type="presParOf" srcId="{6E5B5FE6-57EB-422E-A8A1-73EC17409EB2}" destId="{AFD14FF3-1BDF-4447-8C07-AECFC5E24FC3}" srcOrd="5" destOrd="0" presId="urn:microsoft.com/office/officeart/2005/8/layout/vList4#13"/>
    <dgm:cxn modelId="{57069112-EE24-4213-B192-F71D053BF25A}" type="presParOf" srcId="{6E5B5FE6-57EB-422E-A8A1-73EC17409EB2}" destId="{972E89A7-0C31-48D3-A68E-A3BC7539DE62}" srcOrd="6" destOrd="0" presId="urn:microsoft.com/office/officeart/2005/8/layout/vList4#13"/>
    <dgm:cxn modelId="{BEEE74A6-2787-456A-B7D2-02D2E56AEDA5}" type="presParOf" srcId="{972E89A7-0C31-48D3-A68E-A3BC7539DE62}" destId="{F5A74C9E-BA7D-4A24-851D-7965568C671C}" srcOrd="0" destOrd="0" presId="urn:microsoft.com/office/officeart/2005/8/layout/vList4#13"/>
    <dgm:cxn modelId="{AB2C8DDE-FFB0-496A-B7F2-26B0700C1B36}" type="presParOf" srcId="{972E89A7-0C31-48D3-A68E-A3BC7539DE62}" destId="{36F2628C-1E18-42F3-9819-E9AE5457F369}" srcOrd="1" destOrd="0" presId="urn:microsoft.com/office/officeart/2005/8/layout/vList4#13"/>
    <dgm:cxn modelId="{8573DE1A-B4EE-403B-A48D-C518788DE0D6}" type="presParOf" srcId="{972E89A7-0C31-48D3-A68E-A3BC7539DE62}" destId="{C521A1BF-3E80-4B0F-9CA3-C7BEFAC1CAEF}" srcOrd="2" destOrd="0" presId="urn:microsoft.com/office/officeart/2005/8/layout/vList4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4" loCatId="list" qsTypeId="urn:microsoft.com/office/officeart/2005/8/quickstyle/3d3" qsCatId="3D" csTypeId="urn:microsoft.com/office/officeart/2005/8/colors/colorful1#9" csCatId="colorful" phldr="1"/>
      <dgm:spPr/>
      <dgm:t>
        <a:bodyPr/>
        <a:lstStyle/>
        <a:p>
          <a:pPr rtl="1"/>
          <a:endParaRPr lang="ar-SA"/>
        </a:p>
      </dgm:t>
    </dgm:pt>
    <dgm:pt modelId="{A446F05C-AF74-4F76-8EB2-6C30A4754F99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قص عليها أحداث رحلاتك، وأطلعها على صورك مع أصدقائك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CE63AFDA-C60B-41D7-929D-9111C87D883B}" type="parTrans" cxnId="{A53D3489-F79C-4E3D-B321-D344DBECC064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58606364-C0B6-484D-AA7C-C3D4813ED0AA}" type="sibTrans" cxnId="{A53D3489-F79C-4E3D-B321-D344DBECC064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000EE301-FE9F-4481-8B8C-17A68F7FCBCC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استقبل همومها بسعة صدر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F45A4050-C2A6-41C0-9891-8C06C74CAE4B}" type="parTrans" cxnId="{F8B11A7F-EB71-48EF-BE06-0F2839D68CAF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7F8D9E74-DB91-47B3-8B9C-4B52CB9C6963}" type="sibTrans" cxnId="{F8B11A7F-EB71-48EF-BE06-0F2839D68CAF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61F87094-03B9-440F-8585-7F0E90EC15F2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استشرها بأمرك، واعمل بنصيحتها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C8D2CDBE-6CBC-410C-862B-F18FB02E0DCF}" type="parTrans" cxnId="{ABADB6BF-44AF-4E5B-A9CF-FA8968512172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D619EB44-49A0-40FA-9601-2D6FEF0E48CF}" type="sibTrans" cxnId="{ABADB6BF-44AF-4E5B-A9CF-FA8968512172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44629CFC-9098-4012-B7C2-0B1273D6C9A5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في مجلسها، اجلس بطريقة تليق بمكانتها، ومقامها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BAC76F42-BD8A-4921-8C38-428851A0B023}" type="parTrans" cxnId="{A8FA36FE-1D62-44AA-84AC-1EC08049E42C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6B046CD1-498E-40E4-A909-A5900BF7639E}" type="sibTrans" cxnId="{A8FA36FE-1D62-44AA-84AC-1EC08049E42C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3F230E7B-B7C7-4D12-8EE0-B75AE1337E1F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تأدب بآداب الأكل أمامها، وقدم لها كل ما تشتهي نفسها من المأكل والمشرب والمعروض.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9EBF4B0D-C674-4E80-A237-4E988C0729A4}" type="parTrans" cxnId="{6D75DF74-95C4-4B42-85A6-F8AE129E6553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580A607C-F1F9-4D68-A7BF-A24254C1B82E}" type="sibTrans" cxnId="{6D75DF74-95C4-4B42-85A6-F8AE129E6553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0022967-AC47-4D17-BEEA-D0DC4B6DB2D6}" type="pres">
      <dgm:prSet presAssocID="{A446F05C-AF74-4F76-8EB2-6C30A4754F99}" presName="comp" presStyleCnt="0"/>
      <dgm:spPr/>
      <dgm:t>
        <a:bodyPr/>
        <a:lstStyle/>
        <a:p>
          <a:pPr rtl="1"/>
          <a:endParaRPr lang="ar-SA"/>
        </a:p>
      </dgm:t>
    </dgm:pt>
    <dgm:pt modelId="{E74E6525-CE82-4A77-A52C-BF13613EAF21}" type="pres">
      <dgm:prSet presAssocID="{A446F05C-AF74-4F76-8EB2-6C30A4754F99}" presName="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F2D2A0C3-19EC-4502-88CF-9DB6A15C1900}" type="pres">
      <dgm:prSet presAssocID="{A446F05C-AF74-4F76-8EB2-6C30A4754F99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FD9FFA8-FCA2-4C67-AA4D-FE58A3FA943F}" type="pres">
      <dgm:prSet presAssocID="{A446F05C-AF74-4F76-8EB2-6C30A4754F9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84C7B23-368B-45D7-BB2E-308F444CF87F}" type="pres">
      <dgm:prSet presAssocID="{58606364-C0B6-484D-AA7C-C3D4813ED0AA}" presName="spacer" presStyleCnt="0"/>
      <dgm:spPr/>
      <dgm:t>
        <a:bodyPr/>
        <a:lstStyle/>
        <a:p>
          <a:pPr rtl="1"/>
          <a:endParaRPr lang="ar-SA"/>
        </a:p>
      </dgm:t>
    </dgm:pt>
    <dgm:pt modelId="{F036D6D4-763B-4BD9-B56D-7E66DF606675}" type="pres">
      <dgm:prSet presAssocID="{000EE301-FE9F-4481-8B8C-17A68F7FCBCC}" presName="comp" presStyleCnt="0"/>
      <dgm:spPr/>
      <dgm:t>
        <a:bodyPr/>
        <a:lstStyle/>
        <a:p>
          <a:pPr rtl="1"/>
          <a:endParaRPr lang="ar-SA"/>
        </a:p>
      </dgm:t>
    </dgm:pt>
    <dgm:pt modelId="{ACB965B0-7467-4593-8763-9C21379C484A}" type="pres">
      <dgm:prSet presAssocID="{000EE301-FE9F-4481-8B8C-17A68F7FCBCC}" presName="box" presStyleLbl="node1" presStyleIdx="1" presStyleCnt="5"/>
      <dgm:spPr/>
      <dgm:t>
        <a:bodyPr/>
        <a:lstStyle/>
        <a:p>
          <a:pPr rtl="1"/>
          <a:endParaRPr lang="ar-SA"/>
        </a:p>
      </dgm:t>
    </dgm:pt>
    <dgm:pt modelId="{AC9AD55C-55F7-4B58-A476-7F8E6BFDC41A}" type="pres">
      <dgm:prSet presAssocID="{000EE301-FE9F-4481-8B8C-17A68F7FCBCC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FFD4AA8-58A0-44F8-9087-0695D8785ACB}" type="pres">
      <dgm:prSet presAssocID="{000EE301-FE9F-4481-8B8C-17A68F7FCBC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5CEE05-AA47-4B03-9064-4EC5CEF82963}" type="pres">
      <dgm:prSet presAssocID="{7F8D9E74-DB91-47B3-8B9C-4B52CB9C6963}" presName="spacer" presStyleCnt="0"/>
      <dgm:spPr/>
      <dgm:t>
        <a:bodyPr/>
        <a:lstStyle/>
        <a:p>
          <a:pPr rtl="1"/>
          <a:endParaRPr lang="ar-SA"/>
        </a:p>
      </dgm:t>
    </dgm:pt>
    <dgm:pt modelId="{531DA8DD-A367-48F0-8996-4B46B75BFE7E}" type="pres">
      <dgm:prSet presAssocID="{61F87094-03B9-440F-8585-7F0E90EC15F2}" presName="comp" presStyleCnt="0"/>
      <dgm:spPr/>
      <dgm:t>
        <a:bodyPr/>
        <a:lstStyle/>
        <a:p>
          <a:pPr rtl="1"/>
          <a:endParaRPr lang="ar-SA"/>
        </a:p>
      </dgm:t>
    </dgm:pt>
    <dgm:pt modelId="{361BE55E-DFF4-4D6E-BACF-906AAA503C58}" type="pres">
      <dgm:prSet presAssocID="{61F87094-03B9-440F-8585-7F0E90EC15F2}" presName="box" presStyleLbl="node1" presStyleIdx="2" presStyleCnt="5"/>
      <dgm:spPr/>
      <dgm:t>
        <a:bodyPr/>
        <a:lstStyle/>
        <a:p>
          <a:pPr rtl="1"/>
          <a:endParaRPr lang="ar-SA"/>
        </a:p>
      </dgm:t>
    </dgm:pt>
    <dgm:pt modelId="{5A1EA7BC-F29D-40BA-8CBA-626C4B40087F}" type="pres">
      <dgm:prSet presAssocID="{61F87094-03B9-440F-8585-7F0E90EC15F2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433E59BB-0BE4-4404-8E7D-0535B7E26F3B}" type="pres">
      <dgm:prSet presAssocID="{61F87094-03B9-440F-8585-7F0E90EC15F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38C84B-6F59-4AE3-B121-F97E99436F95}" type="pres">
      <dgm:prSet presAssocID="{D619EB44-49A0-40FA-9601-2D6FEF0E48CF}" presName="spacer" presStyleCnt="0"/>
      <dgm:spPr/>
      <dgm:t>
        <a:bodyPr/>
        <a:lstStyle/>
        <a:p>
          <a:pPr rtl="1"/>
          <a:endParaRPr lang="ar-SA"/>
        </a:p>
      </dgm:t>
    </dgm:pt>
    <dgm:pt modelId="{1681659A-6F29-47CB-8B62-76A241C1CC00}" type="pres">
      <dgm:prSet presAssocID="{44629CFC-9098-4012-B7C2-0B1273D6C9A5}" presName="comp" presStyleCnt="0"/>
      <dgm:spPr/>
      <dgm:t>
        <a:bodyPr/>
        <a:lstStyle/>
        <a:p>
          <a:pPr rtl="1"/>
          <a:endParaRPr lang="ar-SA"/>
        </a:p>
      </dgm:t>
    </dgm:pt>
    <dgm:pt modelId="{1AFA5786-CEAA-462E-9414-20771502965E}" type="pres">
      <dgm:prSet presAssocID="{44629CFC-9098-4012-B7C2-0B1273D6C9A5}" presName="box" presStyleLbl="node1" presStyleIdx="3" presStyleCnt="5"/>
      <dgm:spPr/>
      <dgm:t>
        <a:bodyPr/>
        <a:lstStyle/>
        <a:p>
          <a:pPr rtl="1"/>
          <a:endParaRPr lang="ar-SA"/>
        </a:p>
      </dgm:t>
    </dgm:pt>
    <dgm:pt modelId="{4810691E-FA26-413B-AF97-6324B8FD0535}" type="pres">
      <dgm:prSet presAssocID="{44629CFC-9098-4012-B7C2-0B1273D6C9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A2D1612E-C669-4F20-8E28-88D365A0BC20}" type="pres">
      <dgm:prSet presAssocID="{44629CFC-9098-4012-B7C2-0B1273D6C9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8DBC5A4-E488-470E-97F3-54C4DE34824E}" type="pres">
      <dgm:prSet presAssocID="{6B046CD1-498E-40E4-A909-A5900BF7639E}" presName="spacer" presStyleCnt="0"/>
      <dgm:spPr/>
      <dgm:t>
        <a:bodyPr/>
        <a:lstStyle/>
        <a:p>
          <a:pPr rtl="1"/>
          <a:endParaRPr lang="ar-SA"/>
        </a:p>
      </dgm:t>
    </dgm:pt>
    <dgm:pt modelId="{32211850-E200-486A-B4EC-FECDE447D745}" type="pres">
      <dgm:prSet presAssocID="{3F230E7B-B7C7-4D12-8EE0-B75AE1337E1F}" presName="comp" presStyleCnt="0"/>
      <dgm:spPr/>
      <dgm:t>
        <a:bodyPr/>
        <a:lstStyle/>
        <a:p>
          <a:pPr rtl="1"/>
          <a:endParaRPr lang="ar-SA"/>
        </a:p>
      </dgm:t>
    </dgm:pt>
    <dgm:pt modelId="{A8C7F062-F0B1-49A3-9AE6-0E1777FD6B42}" type="pres">
      <dgm:prSet presAssocID="{3F230E7B-B7C7-4D12-8EE0-B75AE1337E1F}" presName="box" presStyleLbl="node1" presStyleIdx="4" presStyleCnt="5"/>
      <dgm:spPr/>
      <dgm:t>
        <a:bodyPr/>
        <a:lstStyle/>
        <a:p>
          <a:pPr rtl="1"/>
          <a:endParaRPr lang="ar-SA"/>
        </a:p>
      </dgm:t>
    </dgm:pt>
    <dgm:pt modelId="{C112FF7E-66F7-40C6-8013-B5E9E4914232}" type="pres">
      <dgm:prSet presAssocID="{3F230E7B-B7C7-4D12-8EE0-B75AE1337E1F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A2871F8-2FCC-40ED-A459-5BAD13DE0DAE}" type="pres">
      <dgm:prSet presAssocID="{3F230E7B-B7C7-4D12-8EE0-B75AE1337E1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B4F9A22-8DAD-454A-AE02-382F24626415}" type="presOf" srcId="{3F230E7B-B7C7-4D12-8EE0-B75AE1337E1F}" destId="{CA2871F8-2FCC-40ED-A459-5BAD13DE0DAE}" srcOrd="1" destOrd="0" presId="urn:microsoft.com/office/officeart/2005/8/layout/vList4#14"/>
    <dgm:cxn modelId="{F8B11A7F-EB71-48EF-BE06-0F2839D68CAF}" srcId="{50A5336E-DFEE-4091-8975-9CB66C2D54D0}" destId="{000EE301-FE9F-4481-8B8C-17A68F7FCBCC}" srcOrd="1" destOrd="0" parTransId="{F45A4050-C2A6-41C0-9891-8C06C74CAE4B}" sibTransId="{7F8D9E74-DB91-47B3-8B9C-4B52CB9C6963}"/>
    <dgm:cxn modelId="{7D434EF8-B3D3-444F-A9A0-1DB594F5353D}" type="presOf" srcId="{44629CFC-9098-4012-B7C2-0B1273D6C9A5}" destId="{1AFA5786-CEAA-462E-9414-20771502965E}" srcOrd="0" destOrd="0" presId="urn:microsoft.com/office/officeart/2005/8/layout/vList4#14"/>
    <dgm:cxn modelId="{ABADB6BF-44AF-4E5B-A9CF-FA8968512172}" srcId="{50A5336E-DFEE-4091-8975-9CB66C2D54D0}" destId="{61F87094-03B9-440F-8585-7F0E90EC15F2}" srcOrd="2" destOrd="0" parTransId="{C8D2CDBE-6CBC-410C-862B-F18FB02E0DCF}" sibTransId="{D619EB44-49A0-40FA-9601-2D6FEF0E48CF}"/>
    <dgm:cxn modelId="{110F62F3-40CE-46F5-9967-4C5A6A360029}" type="presOf" srcId="{44629CFC-9098-4012-B7C2-0B1273D6C9A5}" destId="{A2D1612E-C669-4F20-8E28-88D365A0BC20}" srcOrd="1" destOrd="0" presId="urn:microsoft.com/office/officeart/2005/8/layout/vList4#14"/>
    <dgm:cxn modelId="{40A43DA7-574A-47D1-BBE7-0A946BAF0EC2}" type="presOf" srcId="{000EE301-FE9F-4481-8B8C-17A68F7FCBCC}" destId="{ACB965B0-7467-4593-8763-9C21379C484A}" srcOrd="0" destOrd="0" presId="urn:microsoft.com/office/officeart/2005/8/layout/vList4#14"/>
    <dgm:cxn modelId="{A8FA36FE-1D62-44AA-84AC-1EC08049E42C}" srcId="{50A5336E-DFEE-4091-8975-9CB66C2D54D0}" destId="{44629CFC-9098-4012-B7C2-0B1273D6C9A5}" srcOrd="3" destOrd="0" parTransId="{BAC76F42-BD8A-4921-8C38-428851A0B023}" sibTransId="{6B046CD1-498E-40E4-A909-A5900BF7639E}"/>
    <dgm:cxn modelId="{4A422AAD-83FE-4B86-82C9-575A3C6415A7}" type="presOf" srcId="{A446F05C-AF74-4F76-8EB2-6C30A4754F99}" destId="{DFD9FFA8-FCA2-4C67-AA4D-FE58A3FA943F}" srcOrd="1" destOrd="0" presId="urn:microsoft.com/office/officeart/2005/8/layout/vList4#14"/>
    <dgm:cxn modelId="{A53D3489-F79C-4E3D-B321-D344DBECC064}" srcId="{50A5336E-DFEE-4091-8975-9CB66C2D54D0}" destId="{A446F05C-AF74-4F76-8EB2-6C30A4754F99}" srcOrd="0" destOrd="0" parTransId="{CE63AFDA-C60B-41D7-929D-9111C87D883B}" sibTransId="{58606364-C0B6-484D-AA7C-C3D4813ED0AA}"/>
    <dgm:cxn modelId="{536F8FED-02AD-4837-AC78-C546A17255A1}" type="presOf" srcId="{000EE301-FE9F-4481-8B8C-17A68F7FCBCC}" destId="{6FFD4AA8-58A0-44F8-9087-0695D8785ACB}" srcOrd="1" destOrd="0" presId="urn:microsoft.com/office/officeart/2005/8/layout/vList4#14"/>
    <dgm:cxn modelId="{06800F20-3DCF-4C46-A141-41C962070FBB}" type="presOf" srcId="{61F87094-03B9-440F-8585-7F0E90EC15F2}" destId="{361BE55E-DFF4-4D6E-BACF-906AAA503C58}" srcOrd="0" destOrd="0" presId="urn:microsoft.com/office/officeart/2005/8/layout/vList4#14"/>
    <dgm:cxn modelId="{3F63E27B-C4FE-4F82-8216-7F9A1902DBA0}" type="presOf" srcId="{50A5336E-DFEE-4091-8975-9CB66C2D54D0}" destId="{6E5B5FE6-57EB-422E-A8A1-73EC17409EB2}" srcOrd="0" destOrd="0" presId="urn:microsoft.com/office/officeart/2005/8/layout/vList4#14"/>
    <dgm:cxn modelId="{F8B5DFC3-8B40-4525-A337-CDFADE3E0811}" type="presOf" srcId="{3F230E7B-B7C7-4D12-8EE0-B75AE1337E1F}" destId="{A8C7F062-F0B1-49A3-9AE6-0E1777FD6B42}" srcOrd="0" destOrd="0" presId="urn:microsoft.com/office/officeart/2005/8/layout/vList4#14"/>
    <dgm:cxn modelId="{10CDA643-1EB2-45BA-BAAE-4BD49D2AC8AC}" type="presOf" srcId="{A446F05C-AF74-4F76-8EB2-6C30A4754F99}" destId="{E74E6525-CE82-4A77-A52C-BF13613EAF21}" srcOrd="0" destOrd="0" presId="urn:microsoft.com/office/officeart/2005/8/layout/vList4#14"/>
    <dgm:cxn modelId="{6D75DF74-95C4-4B42-85A6-F8AE129E6553}" srcId="{50A5336E-DFEE-4091-8975-9CB66C2D54D0}" destId="{3F230E7B-B7C7-4D12-8EE0-B75AE1337E1F}" srcOrd="4" destOrd="0" parTransId="{9EBF4B0D-C674-4E80-A237-4E988C0729A4}" sibTransId="{580A607C-F1F9-4D68-A7BF-A24254C1B82E}"/>
    <dgm:cxn modelId="{BC87F1C6-C504-44D3-B2DF-FADA0B4495FF}" type="presOf" srcId="{61F87094-03B9-440F-8585-7F0E90EC15F2}" destId="{433E59BB-0BE4-4404-8E7D-0535B7E26F3B}" srcOrd="1" destOrd="0" presId="urn:microsoft.com/office/officeart/2005/8/layout/vList4#14"/>
    <dgm:cxn modelId="{5F158ED1-7DA4-4AEC-9DC5-00144A8F41E9}" type="presParOf" srcId="{6E5B5FE6-57EB-422E-A8A1-73EC17409EB2}" destId="{90022967-AC47-4D17-BEEA-D0DC4B6DB2D6}" srcOrd="0" destOrd="0" presId="urn:microsoft.com/office/officeart/2005/8/layout/vList4#14"/>
    <dgm:cxn modelId="{AECF7D54-AF6D-4D0A-B25D-D84292188EAA}" type="presParOf" srcId="{90022967-AC47-4D17-BEEA-D0DC4B6DB2D6}" destId="{E74E6525-CE82-4A77-A52C-BF13613EAF21}" srcOrd="0" destOrd="0" presId="urn:microsoft.com/office/officeart/2005/8/layout/vList4#14"/>
    <dgm:cxn modelId="{300DD91F-CD3F-4704-92C0-C6DC7499E988}" type="presParOf" srcId="{90022967-AC47-4D17-BEEA-D0DC4B6DB2D6}" destId="{F2D2A0C3-19EC-4502-88CF-9DB6A15C1900}" srcOrd="1" destOrd="0" presId="urn:microsoft.com/office/officeart/2005/8/layout/vList4#14"/>
    <dgm:cxn modelId="{583A0EC0-C43B-44DF-926B-36EF622B6208}" type="presParOf" srcId="{90022967-AC47-4D17-BEEA-D0DC4B6DB2D6}" destId="{DFD9FFA8-FCA2-4C67-AA4D-FE58A3FA943F}" srcOrd="2" destOrd="0" presId="urn:microsoft.com/office/officeart/2005/8/layout/vList4#14"/>
    <dgm:cxn modelId="{7A789683-3472-4714-B71D-1949B2021C05}" type="presParOf" srcId="{6E5B5FE6-57EB-422E-A8A1-73EC17409EB2}" destId="{884C7B23-368B-45D7-BB2E-308F444CF87F}" srcOrd="1" destOrd="0" presId="urn:microsoft.com/office/officeart/2005/8/layout/vList4#14"/>
    <dgm:cxn modelId="{0499ED43-5782-48FC-B7AA-127550B9A4EA}" type="presParOf" srcId="{6E5B5FE6-57EB-422E-A8A1-73EC17409EB2}" destId="{F036D6D4-763B-4BD9-B56D-7E66DF606675}" srcOrd="2" destOrd="0" presId="urn:microsoft.com/office/officeart/2005/8/layout/vList4#14"/>
    <dgm:cxn modelId="{6C82C1D3-0DEE-42AF-B71B-441B35D0DBEE}" type="presParOf" srcId="{F036D6D4-763B-4BD9-B56D-7E66DF606675}" destId="{ACB965B0-7467-4593-8763-9C21379C484A}" srcOrd="0" destOrd="0" presId="urn:microsoft.com/office/officeart/2005/8/layout/vList4#14"/>
    <dgm:cxn modelId="{D92A8083-20CC-4ECE-995E-D358F9D609E1}" type="presParOf" srcId="{F036D6D4-763B-4BD9-B56D-7E66DF606675}" destId="{AC9AD55C-55F7-4B58-A476-7F8E6BFDC41A}" srcOrd="1" destOrd="0" presId="urn:microsoft.com/office/officeart/2005/8/layout/vList4#14"/>
    <dgm:cxn modelId="{5B1E3D9E-CB54-4DE8-B331-6F812FAEEB3F}" type="presParOf" srcId="{F036D6D4-763B-4BD9-B56D-7E66DF606675}" destId="{6FFD4AA8-58A0-44F8-9087-0695D8785ACB}" srcOrd="2" destOrd="0" presId="urn:microsoft.com/office/officeart/2005/8/layout/vList4#14"/>
    <dgm:cxn modelId="{2DFB1403-E1E2-41E7-A8D7-C4BC0001F0E2}" type="presParOf" srcId="{6E5B5FE6-57EB-422E-A8A1-73EC17409EB2}" destId="{785CEE05-AA47-4B03-9064-4EC5CEF82963}" srcOrd="3" destOrd="0" presId="urn:microsoft.com/office/officeart/2005/8/layout/vList4#14"/>
    <dgm:cxn modelId="{22EA3273-9D45-4338-B5D7-14BCEC91ADDB}" type="presParOf" srcId="{6E5B5FE6-57EB-422E-A8A1-73EC17409EB2}" destId="{531DA8DD-A367-48F0-8996-4B46B75BFE7E}" srcOrd="4" destOrd="0" presId="urn:microsoft.com/office/officeart/2005/8/layout/vList4#14"/>
    <dgm:cxn modelId="{E5D2E7C7-0305-4395-A603-2D075349C747}" type="presParOf" srcId="{531DA8DD-A367-48F0-8996-4B46B75BFE7E}" destId="{361BE55E-DFF4-4D6E-BACF-906AAA503C58}" srcOrd="0" destOrd="0" presId="urn:microsoft.com/office/officeart/2005/8/layout/vList4#14"/>
    <dgm:cxn modelId="{12024FE2-831E-4734-B556-1EEB3386BCC0}" type="presParOf" srcId="{531DA8DD-A367-48F0-8996-4B46B75BFE7E}" destId="{5A1EA7BC-F29D-40BA-8CBA-626C4B40087F}" srcOrd="1" destOrd="0" presId="urn:microsoft.com/office/officeart/2005/8/layout/vList4#14"/>
    <dgm:cxn modelId="{EC3B950B-552C-411D-8D80-42034206219B}" type="presParOf" srcId="{531DA8DD-A367-48F0-8996-4B46B75BFE7E}" destId="{433E59BB-0BE4-4404-8E7D-0535B7E26F3B}" srcOrd="2" destOrd="0" presId="urn:microsoft.com/office/officeart/2005/8/layout/vList4#14"/>
    <dgm:cxn modelId="{7D0F5B4F-00C2-41B7-BB5B-90341CA2008B}" type="presParOf" srcId="{6E5B5FE6-57EB-422E-A8A1-73EC17409EB2}" destId="{AC38C84B-6F59-4AE3-B121-F97E99436F95}" srcOrd="5" destOrd="0" presId="urn:microsoft.com/office/officeart/2005/8/layout/vList4#14"/>
    <dgm:cxn modelId="{0090DEE9-C0A5-48D3-9F3C-53831D9A9E8C}" type="presParOf" srcId="{6E5B5FE6-57EB-422E-A8A1-73EC17409EB2}" destId="{1681659A-6F29-47CB-8B62-76A241C1CC00}" srcOrd="6" destOrd="0" presId="urn:microsoft.com/office/officeart/2005/8/layout/vList4#14"/>
    <dgm:cxn modelId="{79EFF388-43EF-46F7-89CF-1F293EADE9A3}" type="presParOf" srcId="{1681659A-6F29-47CB-8B62-76A241C1CC00}" destId="{1AFA5786-CEAA-462E-9414-20771502965E}" srcOrd="0" destOrd="0" presId="urn:microsoft.com/office/officeart/2005/8/layout/vList4#14"/>
    <dgm:cxn modelId="{66E47EEB-C6DA-4058-AFF5-2F9219C8CA6C}" type="presParOf" srcId="{1681659A-6F29-47CB-8B62-76A241C1CC00}" destId="{4810691E-FA26-413B-AF97-6324B8FD0535}" srcOrd="1" destOrd="0" presId="urn:microsoft.com/office/officeart/2005/8/layout/vList4#14"/>
    <dgm:cxn modelId="{D3B8A72D-E53F-44B3-8A1A-F4EE0F59FB34}" type="presParOf" srcId="{1681659A-6F29-47CB-8B62-76A241C1CC00}" destId="{A2D1612E-C669-4F20-8E28-88D365A0BC20}" srcOrd="2" destOrd="0" presId="urn:microsoft.com/office/officeart/2005/8/layout/vList4#14"/>
    <dgm:cxn modelId="{9D82584F-55FD-4C43-BD60-308462FA0B3B}" type="presParOf" srcId="{6E5B5FE6-57EB-422E-A8A1-73EC17409EB2}" destId="{08DBC5A4-E488-470E-97F3-54C4DE34824E}" srcOrd="7" destOrd="0" presId="urn:microsoft.com/office/officeart/2005/8/layout/vList4#14"/>
    <dgm:cxn modelId="{B66606E2-B343-4F6C-AF63-D36C088BB078}" type="presParOf" srcId="{6E5B5FE6-57EB-422E-A8A1-73EC17409EB2}" destId="{32211850-E200-486A-B4EC-FECDE447D745}" srcOrd="8" destOrd="0" presId="urn:microsoft.com/office/officeart/2005/8/layout/vList4#14"/>
    <dgm:cxn modelId="{658EC909-C1CA-4770-8357-2D33C740000A}" type="presParOf" srcId="{32211850-E200-486A-B4EC-FECDE447D745}" destId="{A8C7F062-F0B1-49A3-9AE6-0E1777FD6B42}" srcOrd="0" destOrd="0" presId="urn:microsoft.com/office/officeart/2005/8/layout/vList4#14"/>
    <dgm:cxn modelId="{D61D48F7-9CCF-4D00-B777-079046AA5ECC}" type="presParOf" srcId="{32211850-E200-486A-B4EC-FECDE447D745}" destId="{C112FF7E-66F7-40C6-8013-B5E9E4914232}" srcOrd="1" destOrd="0" presId="urn:microsoft.com/office/officeart/2005/8/layout/vList4#14"/>
    <dgm:cxn modelId="{3F8F34DA-364D-4825-A234-18F911F64EA8}" type="presParOf" srcId="{32211850-E200-486A-B4EC-FECDE447D745}" destId="{CA2871F8-2FCC-40ED-A459-5BAD13DE0DAE}" srcOrd="2" destOrd="0" presId="urn:microsoft.com/office/officeart/2005/8/layout/vList4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98F7D-B8A2-44D2-B9A4-A876286FA7A9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6D1F799C-4EFC-435D-8390-4D6C81A2B1DC}">
      <dgm:prSet phldrT="[نص]"/>
      <dgm:spPr/>
      <dgm:t>
        <a:bodyPr/>
        <a:lstStyle/>
        <a:p>
          <a:pPr rtl="1"/>
          <a:endParaRPr lang="ar-SA" dirty="0"/>
        </a:p>
      </dgm:t>
    </dgm:pt>
    <dgm:pt modelId="{14EBF3CA-A4CE-46EC-A308-470E86723970}" type="parTrans" cxnId="{EB31D3F6-AFDF-44DB-804A-1B390202927E}">
      <dgm:prSet/>
      <dgm:spPr/>
      <dgm:t>
        <a:bodyPr/>
        <a:lstStyle/>
        <a:p>
          <a:pPr rtl="1"/>
          <a:endParaRPr lang="ar-SA"/>
        </a:p>
      </dgm:t>
    </dgm:pt>
    <dgm:pt modelId="{F9009E0C-AE33-4749-A058-6F99BB9FC22E}" type="sibTrans" cxnId="{EB31D3F6-AFDF-44DB-804A-1B390202927E}">
      <dgm:prSet/>
      <dgm:spPr/>
      <dgm:t>
        <a:bodyPr/>
        <a:lstStyle/>
        <a:p>
          <a:pPr rtl="1"/>
          <a:endParaRPr lang="ar-SA"/>
        </a:p>
      </dgm:t>
    </dgm:pt>
    <dgm:pt modelId="{80D28FF2-E768-46A0-A417-1AE65C5E74AD}">
      <dgm:prSet phldrT="[نص]"/>
      <dgm:spPr/>
      <dgm:t>
        <a:bodyPr/>
        <a:lstStyle/>
        <a:p>
          <a:pPr rtl="1"/>
          <a:r>
            <a:rPr lang="ar-SA" dirty="0" smtClean="0"/>
            <a:t>ألفت </a:t>
          </a:r>
          <a:r>
            <a:rPr lang="ar-SA" dirty="0" err="1" smtClean="0"/>
            <a:t>كتب </a:t>
          </a:r>
          <a:r>
            <a:rPr lang="ar-SA" dirty="0" smtClean="0"/>
            <a:t>(</a:t>
          </a:r>
          <a:r>
            <a:rPr lang="ar-SA" dirty="0" err="1" smtClean="0"/>
            <a:t>150طريقة</a:t>
          </a:r>
          <a:r>
            <a:rPr lang="ar-SA" dirty="0" smtClean="0"/>
            <a:t> ليصل برك لأمك</a:t>
          </a:r>
          <a:r>
            <a:rPr lang="ar-SA" dirty="0" err="1" smtClean="0"/>
            <a:t>)</a:t>
          </a:r>
          <a:endParaRPr lang="ar-SA" dirty="0"/>
        </a:p>
      </dgm:t>
    </dgm:pt>
    <dgm:pt modelId="{2FD237A6-79F4-4EA2-926C-B311685DBBED}" type="parTrans" cxnId="{65ED39A1-431A-4D42-B701-221400B80AFB}">
      <dgm:prSet/>
      <dgm:spPr/>
      <dgm:t>
        <a:bodyPr/>
        <a:lstStyle/>
        <a:p>
          <a:pPr rtl="1"/>
          <a:endParaRPr lang="ar-SA"/>
        </a:p>
      </dgm:t>
    </dgm:pt>
    <dgm:pt modelId="{02FBAD53-50F6-4A1D-955D-D030EB266FFC}" type="sibTrans" cxnId="{65ED39A1-431A-4D42-B701-221400B80AFB}">
      <dgm:prSet/>
      <dgm:spPr/>
      <dgm:t>
        <a:bodyPr/>
        <a:lstStyle/>
        <a:p>
          <a:pPr rtl="1"/>
          <a:endParaRPr lang="ar-SA"/>
        </a:p>
      </dgm:t>
    </dgm:pt>
    <dgm:pt modelId="{3D551253-357A-433E-BC42-F1B339C5B0F7}">
      <dgm:prSet phldrT="[نص]"/>
      <dgm:spPr/>
      <dgm:t>
        <a:bodyPr/>
        <a:lstStyle/>
        <a:p>
          <a:pPr rtl="1"/>
          <a:endParaRPr lang="ar-SA" dirty="0"/>
        </a:p>
      </dgm:t>
    </dgm:pt>
    <dgm:pt modelId="{5D568F63-6CED-4163-B54D-6FA3DF5F778F}" type="parTrans" cxnId="{03208FF6-CD6B-4007-98B8-C6F2416B2E67}">
      <dgm:prSet/>
      <dgm:spPr/>
      <dgm:t>
        <a:bodyPr/>
        <a:lstStyle/>
        <a:p>
          <a:pPr rtl="1"/>
          <a:endParaRPr lang="ar-SA"/>
        </a:p>
      </dgm:t>
    </dgm:pt>
    <dgm:pt modelId="{A466C128-DDB0-409D-9E23-8C9A4F9E5327}" type="sibTrans" cxnId="{03208FF6-CD6B-4007-98B8-C6F2416B2E67}">
      <dgm:prSet/>
      <dgm:spPr/>
      <dgm:t>
        <a:bodyPr/>
        <a:lstStyle/>
        <a:p>
          <a:pPr rtl="1"/>
          <a:endParaRPr lang="ar-SA"/>
        </a:p>
      </dgm:t>
    </dgm:pt>
    <dgm:pt modelId="{B54FC5C1-C4E9-4006-9E8D-85B045452E80}">
      <dgm:prSet/>
      <dgm:spPr/>
      <dgm:t>
        <a:bodyPr/>
        <a:lstStyle/>
        <a:p>
          <a:pPr rtl="1"/>
          <a:r>
            <a:rPr lang="ar-SA" dirty="0" smtClean="0"/>
            <a:t>فطبع منه خلال </a:t>
          </a:r>
          <a:r>
            <a:rPr lang="ar-SA" dirty="0" err="1" smtClean="0"/>
            <a:t>4سنوات</a:t>
          </a:r>
          <a:r>
            <a:rPr lang="ar-SA" dirty="0" smtClean="0"/>
            <a:t> </a:t>
          </a:r>
          <a:r>
            <a:rPr lang="ar-SA" dirty="0" err="1" smtClean="0"/>
            <a:t>40ألف</a:t>
          </a:r>
          <a:r>
            <a:rPr lang="ar-SA" dirty="0" smtClean="0"/>
            <a:t> نسخة</a:t>
          </a:r>
          <a:endParaRPr lang="ar-SA" dirty="0"/>
        </a:p>
      </dgm:t>
    </dgm:pt>
    <dgm:pt modelId="{2A07EBC7-AB97-422C-B795-FAE12180C742}" type="parTrans" cxnId="{20678416-9892-44EF-BE68-C3B15CEBCBC1}">
      <dgm:prSet/>
      <dgm:spPr/>
      <dgm:t>
        <a:bodyPr/>
        <a:lstStyle/>
        <a:p>
          <a:pPr rtl="1"/>
          <a:endParaRPr lang="ar-SA"/>
        </a:p>
      </dgm:t>
    </dgm:pt>
    <dgm:pt modelId="{478210DE-B95C-4282-95BC-8FFE0339DBC3}" type="sibTrans" cxnId="{20678416-9892-44EF-BE68-C3B15CEBCBC1}">
      <dgm:prSet/>
      <dgm:spPr/>
      <dgm:t>
        <a:bodyPr/>
        <a:lstStyle/>
        <a:p>
          <a:pPr rtl="1"/>
          <a:endParaRPr lang="ar-SA"/>
        </a:p>
      </dgm:t>
    </dgm:pt>
    <dgm:pt modelId="{6360FD9D-10A3-4F97-B9DC-6D7F12C27590}">
      <dgm:prSet/>
      <dgm:spPr/>
      <dgm:t>
        <a:bodyPr/>
        <a:lstStyle/>
        <a:p>
          <a:pPr rtl="1"/>
          <a:endParaRPr lang="ar-SA" dirty="0"/>
        </a:p>
      </dgm:t>
    </dgm:pt>
    <dgm:pt modelId="{42FDACA4-A1AF-4B0A-AF14-C5C02D748498}" type="parTrans" cxnId="{F64C2520-A0C1-42A2-A2E2-2E9ABEF7DF5B}">
      <dgm:prSet/>
      <dgm:spPr/>
      <dgm:t>
        <a:bodyPr/>
        <a:lstStyle/>
        <a:p>
          <a:pPr rtl="1"/>
          <a:endParaRPr lang="ar-SA"/>
        </a:p>
      </dgm:t>
    </dgm:pt>
    <dgm:pt modelId="{8FB96B0C-4216-49F4-9BB5-229D6C2DD1BE}" type="sibTrans" cxnId="{F64C2520-A0C1-42A2-A2E2-2E9ABEF7DF5B}">
      <dgm:prSet/>
      <dgm:spPr/>
      <dgm:t>
        <a:bodyPr/>
        <a:lstStyle/>
        <a:p>
          <a:pPr rtl="1"/>
          <a:endParaRPr lang="ar-SA"/>
        </a:p>
      </dgm:t>
    </dgm:pt>
    <dgm:pt modelId="{8FFC5B24-D1CC-4DE4-A4C2-34D9A998FF81}">
      <dgm:prSet/>
      <dgm:spPr/>
      <dgm:t>
        <a:bodyPr/>
        <a:lstStyle/>
        <a:p>
          <a:pPr rtl="1"/>
          <a:endParaRPr lang="ar-SA" dirty="0"/>
        </a:p>
      </dgm:t>
    </dgm:pt>
    <dgm:pt modelId="{5E4F30E8-11CD-44C7-8A71-361D6B8DF8D9}" type="parTrans" cxnId="{51B5BCCD-FCFC-4769-B3EC-CE76A8FFC97F}">
      <dgm:prSet/>
      <dgm:spPr/>
      <dgm:t>
        <a:bodyPr/>
        <a:lstStyle/>
        <a:p>
          <a:pPr rtl="1"/>
          <a:endParaRPr lang="ar-SA"/>
        </a:p>
      </dgm:t>
    </dgm:pt>
    <dgm:pt modelId="{178E3956-8851-4DE1-84AA-4D4C70A4F4C0}" type="sibTrans" cxnId="{51B5BCCD-FCFC-4769-B3EC-CE76A8FFC97F}">
      <dgm:prSet/>
      <dgm:spPr/>
      <dgm:t>
        <a:bodyPr/>
        <a:lstStyle/>
        <a:p>
          <a:pPr rtl="1"/>
          <a:endParaRPr lang="ar-SA"/>
        </a:p>
      </dgm:t>
    </dgm:pt>
    <dgm:pt modelId="{149E1DDC-8C83-430F-AB45-CACF88D2D1BE}">
      <dgm:prSet/>
      <dgm:spPr/>
      <dgm:t>
        <a:bodyPr/>
        <a:lstStyle/>
        <a:p>
          <a:pPr rtl="1"/>
          <a:r>
            <a:rPr lang="ar-SA" dirty="0" smtClean="0"/>
            <a:t>تم الاستفادة من المحتوى في جوال مجهدها عبر قناة المجد</a:t>
          </a:r>
          <a:endParaRPr lang="ar-SA" dirty="0"/>
        </a:p>
      </dgm:t>
    </dgm:pt>
    <dgm:pt modelId="{0D014C34-2835-4306-A64F-1FA4DF30A877}" type="parTrans" cxnId="{6FAE7351-7A83-4F57-BB56-3C654B4ED66C}">
      <dgm:prSet/>
      <dgm:spPr/>
      <dgm:t>
        <a:bodyPr/>
        <a:lstStyle/>
        <a:p>
          <a:pPr rtl="1"/>
          <a:endParaRPr lang="ar-SA"/>
        </a:p>
      </dgm:t>
    </dgm:pt>
    <dgm:pt modelId="{6A78D65E-A2B6-4F18-942F-CA9745696423}" type="sibTrans" cxnId="{6FAE7351-7A83-4F57-BB56-3C654B4ED66C}">
      <dgm:prSet/>
      <dgm:spPr/>
      <dgm:t>
        <a:bodyPr/>
        <a:lstStyle/>
        <a:p>
          <a:pPr rtl="1"/>
          <a:endParaRPr lang="ar-SA"/>
        </a:p>
      </dgm:t>
    </dgm:pt>
    <dgm:pt modelId="{559AB1F5-9E1E-4F84-A216-42E7822CD533}">
      <dgm:prSet/>
      <dgm:spPr/>
      <dgm:t>
        <a:bodyPr/>
        <a:lstStyle/>
        <a:p>
          <a:pPr rtl="1"/>
          <a:endParaRPr lang="ar-SA" dirty="0"/>
        </a:p>
      </dgm:t>
    </dgm:pt>
    <dgm:pt modelId="{00D53D74-1BEB-41C1-BED3-947CF015D213}" type="parTrans" cxnId="{DA545F6B-3FBB-4D0D-B580-5F976D5B0387}">
      <dgm:prSet/>
      <dgm:spPr/>
      <dgm:t>
        <a:bodyPr/>
        <a:lstStyle/>
        <a:p>
          <a:pPr rtl="1"/>
          <a:endParaRPr lang="ar-SA"/>
        </a:p>
      </dgm:t>
    </dgm:pt>
    <dgm:pt modelId="{A9616284-F04C-4CC3-AB99-0135729F6892}" type="sibTrans" cxnId="{DA545F6B-3FBB-4D0D-B580-5F976D5B0387}">
      <dgm:prSet/>
      <dgm:spPr/>
      <dgm:t>
        <a:bodyPr/>
        <a:lstStyle/>
        <a:p>
          <a:pPr rtl="1"/>
          <a:endParaRPr lang="ar-SA"/>
        </a:p>
      </dgm:t>
    </dgm:pt>
    <dgm:pt modelId="{340EE24E-834D-408E-8021-644F78784265}">
      <dgm:prSet/>
      <dgm:spPr/>
      <dgm:t>
        <a:bodyPr/>
        <a:lstStyle/>
        <a:p>
          <a:pPr rtl="1"/>
          <a:endParaRPr lang="ar-SA" dirty="0"/>
        </a:p>
      </dgm:t>
    </dgm:pt>
    <dgm:pt modelId="{1F88F013-F9F9-4A86-AE4A-2B696CF62642}" type="parTrans" cxnId="{0CF6383F-4645-4136-9B1F-82EB8D23E839}">
      <dgm:prSet/>
      <dgm:spPr/>
      <dgm:t>
        <a:bodyPr/>
        <a:lstStyle/>
        <a:p>
          <a:pPr rtl="1"/>
          <a:endParaRPr lang="ar-SA"/>
        </a:p>
      </dgm:t>
    </dgm:pt>
    <dgm:pt modelId="{138C5EE5-BEAE-4132-B745-4A2ADF42B193}" type="sibTrans" cxnId="{0CF6383F-4645-4136-9B1F-82EB8D23E839}">
      <dgm:prSet/>
      <dgm:spPr/>
      <dgm:t>
        <a:bodyPr/>
        <a:lstStyle/>
        <a:p>
          <a:pPr rtl="1"/>
          <a:endParaRPr lang="ar-SA"/>
        </a:p>
      </dgm:t>
    </dgm:pt>
    <dgm:pt modelId="{4AECDCA1-30F2-4F5D-9FC8-C80607A54BAC}">
      <dgm:prSet/>
      <dgm:spPr/>
      <dgm:t>
        <a:bodyPr/>
        <a:lstStyle/>
        <a:p>
          <a:pPr rtl="1"/>
          <a:endParaRPr lang="ar-SA" dirty="0"/>
        </a:p>
      </dgm:t>
    </dgm:pt>
    <dgm:pt modelId="{2B17E6EA-05C2-40D3-AC12-EB82C94421CF}" type="parTrans" cxnId="{0AE0A010-2C02-4F98-9382-34282A3829B0}">
      <dgm:prSet/>
      <dgm:spPr/>
      <dgm:t>
        <a:bodyPr/>
        <a:lstStyle/>
        <a:p>
          <a:pPr rtl="1"/>
          <a:endParaRPr lang="ar-SA"/>
        </a:p>
      </dgm:t>
    </dgm:pt>
    <dgm:pt modelId="{3A7A3B40-6D22-4BB0-9A53-B2F6579646F7}" type="sibTrans" cxnId="{0AE0A010-2C02-4F98-9382-34282A3829B0}">
      <dgm:prSet/>
      <dgm:spPr/>
      <dgm:t>
        <a:bodyPr/>
        <a:lstStyle/>
        <a:p>
          <a:pPr rtl="1"/>
          <a:endParaRPr lang="ar-SA"/>
        </a:p>
      </dgm:t>
    </dgm:pt>
    <dgm:pt modelId="{3337CFEC-F169-46D2-AAB3-A73561C0F654}">
      <dgm:prSet/>
      <dgm:spPr/>
      <dgm:t>
        <a:bodyPr/>
        <a:lstStyle/>
        <a:p>
          <a:pPr rtl="1"/>
          <a:r>
            <a:rPr lang="ar-SA" dirty="0" smtClean="0"/>
            <a:t>فذكرت أنه يجب أن يكون هناك </a:t>
          </a:r>
          <a:r>
            <a:rPr lang="ar-SA" dirty="0" err="1" smtClean="0"/>
            <a:t>دورات </a:t>
          </a:r>
          <a:r>
            <a:rPr lang="ar-SA" dirty="0" smtClean="0"/>
            <a:t>(لبر الأم)..</a:t>
          </a:r>
          <a:r>
            <a:rPr lang="ar-SA" dirty="0" smtClean="0">
              <a:solidFill>
                <a:srgbClr val="FF0000"/>
              </a:solidFill>
            </a:rPr>
            <a:t>فكان هذا العمل..لعله يكون بذرة طيبة</a:t>
          </a:r>
          <a:endParaRPr lang="ar-SA" dirty="0">
            <a:solidFill>
              <a:srgbClr val="FF0000"/>
            </a:solidFill>
          </a:endParaRPr>
        </a:p>
      </dgm:t>
    </dgm:pt>
    <dgm:pt modelId="{C8E803BE-C5F8-4144-B2EE-1076FEC1A332}" type="parTrans" cxnId="{3C73BC10-8308-44C3-B8EA-36760A3FB118}">
      <dgm:prSet/>
      <dgm:spPr/>
      <dgm:t>
        <a:bodyPr/>
        <a:lstStyle/>
        <a:p>
          <a:pPr rtl="1"/>
          <a:endParaRPr lang="ar-SA"/>
        </a:p>
      </dgm:t>
    </dgm:pt>
    <dgm:pt modelId="{4572A08F-9CAB-483E-A2C4-6F0697553179}" type="sibTrans" cxnId="{3C73BC10-8308-44C3-B8EA-36760A3FB118}">
      <dgm:prSet/>
      <dgm:spPr/>
      <dgm:t>
        <a:bodyPr/>
        <a:lstStyle/>
        <a:p>
          <a:pPr rtl="1"/>
          <a:endParaRPr lang="ar-SA"/>
        </a:p>
      </dgm:t>
    </dgm:pt>
    <dgm:pt modelId="{72E3A81F-B3BF-4831-B395-2B192C563F43}">
      <dgm:prSet/>
      <dgm:spPr/>
      <dgm:t>
        <a:bodyPr/>
        <a:lstStyle/>
        <a:p>
          <a:pPr rtl="1"/>
          <a:r>
            <a:rPr lang="ar-SA" dirty="0" smtClean="0"/>
            <a:t>أجريت لقاء في إذاعة الشارقة من الدكتور فهد السندي </a:t>
          </a:r>
          <a:endParaRPr lang="ar-SA" dirty="0"/>
        </a:p>
      </dgm:t>
    </dgm:pt>
    <dgm:pt modelId="{C378295E-268B-4B18-94BE-D93811C4F722}" type="parTrans" cxnId="{E04C53B0-B586-4464-ADC5-669613ECF5FC}">
      <dgm:prSet/>
      <dgm:spPr/>
      <dgm:t>
        <a:bodyPr/>
        <a:lstStyle/>
        <a:p>
          <a:pPr rtl="1"/>
          <a:endParaRPr lang="ar-SA"/>
        </a:p>
      </dgm:t>
    </dgm:pt>
    <dgm:pt modelId="{E2131EF3-AED9-4B40-9F83-292AB2019F0B}" type="sibTrans" cxnId="{E04C53B0-B586-4464-ADC5-669613ECF5FC}">
      <dgm:prSet/>
      <dgm:spPr/>
      <dgm:t>
        <a:bodyPr/>
        <a:lstStyle/>
        <a:p>
          <a:pPr rtl="1"/>
          <a:endParaRPr lang="ar-SA"/>
        </a:p>
      </dgm:t>
    </dgm:pt>
    <dgm:pt modelId="{5FEE913A-0014-4AC6-8BDD-FBC44E364EE3}">
      <dgm:prSet/>
      <dgm:spPr/>
      <dgm:t>
        <a:bodyPr/>
        <a:lstStyle/>
        <a:p>
          <a:pPr rtl="1"/>
          <a:r>
            <a:rPr lang="ar-SA" dirty="0" smtClean="0"/>
            <a:t>تم طرح المحتوى في </a:t>
          </a:r>
          <a:r>
            <a:rPr lang="ar-SA" dirty="0" err="1" smtClean="0"/>
            <a:t>برنامج </a:t>
          </a:r>
          <a:r>
            <a:rPr lang="ar-SA" dirty="0" smtClean="0"/>
            <a:t>(كيف تتعامل مع الله) في </a:t>
          </a:r>
          <a:r>
            <a:rPr lang="en-US" dirty="0" err="1" smtClean="0"/>
            <a:t>mbc</a:t>
          </a:r>
          <a:r>
            <a:rPr lang="ar-SA" dirty="0" smtClean="0"/>
            <a:t> مع المبدع </a:t>
          </a:r>
          <a:r>
            <a:rPr lang="ar-SA" dirty="0" err="1" smtClean="0"/>
            <a:t>مشاري</a:t>
          </a:r>
          <a:r>
            <a:rPr lang="ar-SA" dirty="0" smtClean="0"/>
            <a:t> </a:t>
          </a:r>
          <a:r>
            <a:rPr lang="ar-SA" dirty="0" err="1" smtClean="0"/>
            <a:t>الخراز</a:t>
          </a:r>
          <a:endParaRPr lang="ar-SA" dirty="0"/>
        </a:p>
      </dgm:t>
    </dgm:pt>
    <dgm:pt modelId="{2F7499BC-D48C-49B9-9F41-267CDFE49981}" type="parTrans" cxnId="{A5353547-F86F-4160-9594-D5E6F7B21B45}">
      <dgm:prSet/>
      <dgm:spPr/>
      <dgm:t>
        <a:bodyPr/>
        <a:lstStyle/>
        <a:p>
          <a:pPr rtl="1"/>
          <a:endParaRPr lang="ar-SA"/>
        </a:p>
      </dgm:t>
    </dgm:pt>
    <dgm:pt modelId="{BF927ADC-FB9D-4632-8164-D0A0E03A7C9C}" type="sibTrans" cxnId="{A5353547-F86F-4160-9594-D5E6F7B21B45}">
      <dgm:prSet/>
      <dgm:spPr/>
      <dgm:t>
        <a:bodyPr/>
        <a:lstStyle/>
        <a:p>
          <a:pPr rtl="1"/>
          <a:endParaRPr lang="ar-SA"/>
        </a:p>
      </dgm:t>
    </dgm:pt>
    <dgm:pt modelId="{3BF3E7D6-5984-4CC4-8BCE-1827D327EA8F}">
      <dgm:prSet/>
      <dgm:spPr/>
      <dgm:t>
        <a:bodyPr/>
        <a:lstStyle/>
        <a:p>
          <a:pPr rtl="1"/>
          <a:r>
            <a:rPr lang="ar-SA" dirty="0" smtClean="0"/>
            <a:t>انتشر في الشبكة </a:t>
          </a:r>
          <a:r>
            <a:rPr lang="ar-SA" dirty="0" err="1" smtClean="0"/>
            <a:t>العنكبوتيه </a:t>
          </a:r>
          <a:r>
            <a:rPr lang="ar-SA" dirty="0" smtClean="0"/>
            <a:t>–بفضل الله- كإنشاد الزهور في الربيع</a:t>
          </a:r>
          <a:endParaRPr lang="ar-SA" dirty="0"/>
        </a:p>
      </dgm:t>
    </dgm:pt>
    <dgm:pt modelId="{000C20F2-014D-45D2-BF4C-E56E64D2551E}" type="parTrans" cxnId="{8762394A-5EEF-44DA-B3DF-DA86E31FEAA6}">
      <dgm:prSet/>
      <dgm:spPr/>
      <dgm:t>
        <a:bodyPr/>
        <a:lstStyle/>
        <a:p>
          <a:pPr rtl="1"/>
          <a:endParaRPr lang="ar-SA"/>
        </a:p>
      </dgm:t>
    </dgm:pt>
    <dgm:pt modelId="{7569CE5A-2923-4DDA-B068-5C8E0293C103}" type="sibTrans" cxnId="{8762394A-5EEF-44DA-B3DF-DA86E31FEAA6}">
      <dgm:prSet/>
      <dgm:spPr/>
      <dgm:t>
        <a:bodyPr/>
        <a:lstStyle/>
        <a:p>
          <a:pPr rtl="1"/>
          <a:endParaRPr lang="ar-SA"/>
        </a:p>
      </dgm:t>
    </dgm:pt>
    <dgm:pt modelId="{28D5E11A-5B23-4A3E-A8CB-7D02A0152A9D}" type="pres">
      <dgm:prSet presAssocID="{8A398F7D-B8A2-44D2-B9A4-A876286FA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B462FB0-5A35-402B-9DD5-EC57F34D8823}" type="pres">
      <dgm:prSet presAssocID="{6D1F799C-4EFC-435D-8390-4D6C81A2B1DC}" presName="composite" presStyleCnt="0"/>
      <dgm:spPr/>
    </dgm:pt>
    <dgm:pt modelId="{D984B33F-7C68-441A-BF80-F3FD229A8E17}" type="pres">
      <dgm:prSet presAssocID="{6D1F799C-4EFC-435D-8390-4D6C81A2B1D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5D2671-11F9-4C52-87F7-44E2E23E7597}" type="pres">
      <dgm:prSet presAssocID="{6D1F799C-4EFC-435D-8390-4D6C81A2B1DC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ED9A83A-F56E-4973-BEB6-D86C4C73232F}" type="pres">
      <dgm:prSet presAssocID="{F9009E0C-AE33-4749-A058-6F99BB9FC22E}" presName="sp" presStyleCnt="0"/>
      <dgm:spPr/>
    </dgm:pt>
    <dgm:pt modelId="{AABB71F5-25C7-40DC-85B3-23C7BCC0803F}" type="pres">
      <dgm:prSet presAssocID="{3D551253-357A-433E-BC42-F1B339C5B0F7}" presName="composite" presStyleCnt="0"/>
      <dgm:spPr/>
    </dgm:pt>
    <dgm:pt modelId="{E4F84F47-0C9C-4154-BBC4-B660ACC02993}" type="pres">
      <dgm:prSet presAssocID="{3D551253-357A-433E-BC42-F1B339C5B0F7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94B41B-12DF-42F0-8BA9-A43910B97CE2}" type="pres">
      <dgm:prSet presAssocID="{3D551253-357A-433E-BC42-F1B339C5B0F7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B3F396-7C3C-497D-A164-9EE3B2B8F9CB}" type="pres">
      <dgm:prSet presAssocID="{A466C128-DDB0-409D-9E23-8C9A4F9E5327}" presName="sp" presStyleCnt="0"/>
      <dgm:spPr/>
    </dgm:pt>
    <dgm:pt modelId="{F4AE3388-14E0-4FAD-8F3E-9CAF6ED9E708}" type="pres">
      <dgm:prSet presAssocID="{6360FD9D-10A3-4F97-B9DC-6D7F12C27590}" presName="composite" presStyleCnt="0"/>
      <dgm:spPr/>
    </dgm:pt>
    <dgm:pt modelId="{F0BFF7DF-BB57-4B1C-B05C-6DE836B99C79}" type="pres">
      <dgm:prSet presAssocID="{6360FD9D-10A3-4F97-B9DC-6D7F12C2759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D210E2-E509-455B-8B85-68184C9A078D}" type="pres">
      <dgm:prSet presAssocID="{6360FD9D-10A3-4F97-B9DC-6D7F12C2759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2DA6EA-53A3-45C1-8A98-DE5D8B4C677B}" type="pres">
      <dgm:prSet presAssocID="{8FB96B0C-4216-49F4-9BB5-229D6C2DD1BE}" presName="sp" presStyleCnt="0"/>
      <dgm:spPr/>
    </dgm:pt>
    <dgm:pt modelId="{D118D00B-1228-42F8-91AF-39719AED0660}" type="pres">
      <dgm:prSet presAssocID="{8FFC5B24-D1CC-4DE4-A4C2-34D9A998FF81}" presName="composite" presStyleCnt="0"/>
      <dgm:spPr/>
    </dgm:pt>
    <dgm:pt modelId="{8B838352-5042-49B4-A7DA-F25C05C1A687}" type="pres">
      <dgm:prSet presAssocID="{8FFC5B24-D1CC-4DE4-A4C2-34D9A998FF8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9D7609-68D8-4E9D-A118-CFA8159FE0F9}" type="pres">
      <dgm:prSet presAssocID="{8FFC5B24-D1CC-4DE4-A4C2-34D9A998FF8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4F32F3-3B29-4D34-9552-0787DA243778}" type="pres">
      <dgm:prSet presAssocID="{178E3956-8851-4DE1-84AA-4D4C70A4F4C0}" presName="sp" presStyleCnt="0"/>
      <dgm:spPr/>
    </dgm:pt>
    <dgm:pt modelId="{E7BA6707-E05C-444F-AE15-C69631FC21C1}" type="pres">
      <dgm:prSet presAssocID="{559AB1F5-9E1E-4F84-A216-42E7822CD533}" presName="composite" presStyleCnt="0"/>
      <dgm:spPr/>
    </dgm:pt>
    <dgm:pt modelId="{D73D4BFA-11A3-4736-869C-8B3BBF0853F1}" type="pres">
      <dgm:prSet presAssocID="{559AB1F5-9E1E-4F84-A216-42E7822CD533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E440015-BDE2-40EF-9ED7-EB2EBAC5FD2B}" type="pres">
      <dgm:prSet presAssocID="{559AB1F5-9E1E-4F84-A216-42E7822CD533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81DB65-A8DC-40C6-A98D-123A1336595F}" type="pres">
      <dgm:prSet presAssocID="{A9616284-F04C-4CC3-AB99-0135729F6892}" presName="sp" presStyleCnt="0"/>
      <dgm:spPr/>
    </dgm:pt>
    <dgm:pt modelId="{2800EBC9-99F1-4610-8E41-E6F7B5960859}" type="pres">
      <dgm:prSet presAssocID="{340EE24E-834D-408E-8021-644F78784265}" presName="composite" presStyleCnt="0"/>
      <dgm:spPr/>
    </dgm:pt>
    <dgm:pt modelId="{66CBA9BF-1100-40F0-955A-949C9F27C8D1}" type="pres">
      <dgm:prSet presAssocID="{340EE24E-834D-408E-8021-644F7878426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A4DC7D-3E13-4A47-9BCB-D8578FE5BEDA}" type="pres">
      <dgm:prSet presAssocID="{340EE24E-834D-408E-8021-644F7878426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958212-60E5-4B78-9EE8-0850EB9F9679}" type="pres">
      <dgm:prSet presAssocID="{138C5EE5-BEAE-4132-B745-4A2ADF42B193}" presName="sp" presStyleCnt="0"/>
      <dgm:spPr/>
    </dgm:pt>
    <dgm:pt modelId="{483AFCBD-BA0A-4B75-A078-EA264173E53A}" type="pres">
      <dgm:prSet presAssocID="{4AECDCA1-30F2-4F5D-9FC8-C80607A54BAC}" presName="composite" presStyleCnt="0"/>
      <dgm:spPr/>
    </dgm:pt>
    <dgm:pt modelId="{78F74964-4614-4B89-97C4-45B24971D390}" type="pres">
      <dgm:prSet presAssocID="{4AECDCA1-30F2-4F5D-9FC8-C80607A54BAC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B2FEFFD-9AC7-4CCE-A610-0B349539291D}" type="pres">
      <dgm:prSet presAssocID="{4AECDCA1-30F2-4F5D-9FC8-C80607A54BAC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F6383F-4645-4136-9B1F-82EB8D23E839}" srcId="{8A398F7D-B8A2-44D2-B9A4-A876286FA7A9}" destId="{340EE24E-834D-408E-8021-644F78784265}" srcOrd="5" destOrd="0" parTransId="{1F88F013-F9F9-4A86-AE4A-2B696CF62642}" sibTransId="{138C5EE5-BEAE-4132-B745-4A2ADF42B193}"/>
    <dgm:cxn modelId="{F64C2520-A0C1-42A2-A2E2-2E9ABEF7DF5B}" srcId="{8A398F7D-B8A2-44D2-B9A4-A876286FA7A9}" destId="{6360FD9D-10A3-4F97-B9DC-6D7F12C27590}" srcOrd="2" destOrd="0" parTransId="{42FDACA4-A1AF-4B0A-AF14-C5C02D748498}" sibTransId="{8FB96B0C-4216-49F4-9BB5-229D6C2DD1BE}"/>
    <dgm:cxn modelId="{A5353547-F86F-4160-9594-D5E6F7B21B45}" srcId="{559AB1F5-9E1E-4F84-A216-42E7822CD533}" destId="{5FEE913A-0014-4AC6-8BDD-FBC44E364EE3}" srcOrd="0" destOrd="0" parTransId="{2F7499BC-D48C-49B9-9F41-267CDFE49981}" sibTransId="{BF927ADC-FB9D-4632-8164-D0A0E03A7C9C}"/>
    <dgm:cxn modelId="{3F4F10C3-C946-4EE6-A07C-27C9B24BC673}" type="presOf" srcId="{8FFC5B24-D1CC-4DE4-A4C2-34D9A998FF81}" destId="{8B838352-5042-49B4-A7DA-F25C05C1A687}" srcOrd="0" destOrd="0" presId="urn:microsoft.com/office/officeart/2005/8/layout/chevron2"/>
    <dgm:cxn modelId="{E24F1100-4F38-4E70-8DA9-2053968ABDBB}" type="presOf" srcId="{5FEE913A-0014-4AC6-8BDD-FBC44E364EE3}" destId="{7E440015-BDE2-40EF-9ED7-EB2EBAC5FD2B}" srcOrd="0" destOrd="0" presId="urn:microsoft.com/office/officeart/2005/8/layout/chevron2"/>
    <dgm:cxn modelId="{5DE2D199-F746-48B4-936F-DF3C754977E0}" type="presOf" srcId="{3337CFEC-F169-46D2-AAB3-A73561C0F654}" destId="{DB2FEFFD-9AC7-4CCE-A610-0B349539291D}" srcOrd="0" destOrd="0" presId="urn:microsoft.com/office/officeart/2005/8/layout/chevron2"/>
    <dgm:cxn modelId="{54167A82-8C0F-4551-A028-2F65FC15611C}" type="presOf" srcId="{4AECDCA1-30F2-4F5D-9FC8-C80607A54BAC}" destId="{78F74964-4614-4B89-97C4-45B24971D390}" srcOrd="0" destOrd="0" presId="urn:microsoft.com/office/officeart/2005/8/layout/chevron2"/>
    <dgm:cxn modelId="{75A6769D-7265-4739-AA73-71AA6DDDE89A}" type="presOf" srcId="{8A398F7D-B8A2-44D2-B9A4-A876286FA7A9}" destId="{28D5E11A-5B23-4A3E-A8CB-7D02A0152A9D}" srcOrd="0" destOrd="0" presId="urn:microsoft.com/office/officeart/2005/8/layout/chevron2"/>
    <dgm:cxn modelId="{D7F3A2A1-4E93-4F3D-BA01-34F227EA1DAB}" type="presOf" srcId="{3D551253-357A-433E-BC42-F1B339C5B0F7}" destId="{E4F84F47-0C9C-4154-BBC4-B660ACC02993}" srcOrd="0" destOrd="0" presId="urn:microsoft.com/office/officeart/2005/8/layout/chevron2"/>
    <dgm:cxn modelId="{EB31D3F6-AFDF-44DB-804A-1B390202927E}" srcId="{8A398F7D-B8A2-44D2-B9A4-A876286FA7A9}" destId="{6D1F799C-4EFC-435D-8390-4D6C81A2B1DC}" srcOrd="0" destOrd="0" parTransId="{14EBF3CA-A4CE-46EC-A308-470E86723970}" sibTransId="{F9009E0C-AE33-4749-A058-6F99BB9FC22E}"/>
    <dgm:cxn modelId="{65ED39A1-431A-4D42-B701-221400B80AFB}" srcId="{6D1F799C-4EFC-435D-8390-4D6C81A2B1DC}" destId="{80D28FF2-E768-46A0-A417-1AE65C5E74AD}" srcOrd="0" destOrd="0" parTransId="{2FD237A6-79F4-4EA2-926C-B311685DBBED}" sibTransId="{02FBAD53-50F6-4A1D-955D-D030EB266FFC}"/>
    <dgm:cxn modelId="{41C3C4E9-8D99-4410-B1AF-C5E56A2811A3}" type="presOf" srcId="{340EE24E-834D-408E-8021-644F78784265}" destId="{66CBA9BF-1100-40F0-955A-949C9F27C8D1}" srcOrd="0" destOrd="0" presId="urn:microsoft.com/office/officeart/2005/8/layout/chevron2"/>
    <dgm:cxn modelId="{13309CA3-B507-485F-9B2A-9F1B195DC9F0}" type="presOf" srcId="{6360FD9D-10A3-4F97-B9DC-6D7F12C27590}" destId="{F0BFF7DF-BB57-4B1C-B05C-6DE836B99C79}" srcOrd="0" destOrd="0" presId="urn:microsoft.com/office/officeart/2005/8/layout/chevron2"/>
    <dgm:cxn modelId="{5809EC5C-D9CB-49D6-8DEB-A857BC09A0F8}" type="presOf" srcId="{149E1DDC-8C83-430F-AB45-CACF88D2D1BE}" destId="{D49D7609-68D8-4E9D-A118-CFA8159FE0F9}" srcOrd="0" destOrd="0" presId="urn:microsoft.com/office/officeart/2005/8/layout/chevron2"/>
    <dgm:cxn modelId="{51B5BCCD-FCFC-4769-B3EC-CE76A8FFC97F}" srcId="{8A398F7D-B8A2-44D2-B9A4-A876286FA7A9}" destId="{8FFC5B24-D1CC-4DE4-A4C2-34D9A998FF81}" srcOrd="3" destOrd="0" parTransId="{5E4F30E8-11CD-44C7-8A71-361D6B8DF8D9}" sibTransId="{178E3956-8851-4DE1-84AA-4D4C70A4F4C0}"/>
    <dgm:cxn modelId="{E4BF9E29-6073-487A-8A4E-D14421F6DF2A}" type="presOf" srcId="{559AB1F5-9E1E-4F84-A216-42E7822CD533}" destId="{D73D4BFA-11A3-4736-869C-8B3BBF0853F1}" srcOrd="0" destOrd="0" presId="urn:microsoft.com/office/officeart/2005/8/layout/chevron2"/>
    <dgm:cxn modelId="{DA545F6B-3FBB-4D0D-B580-5F976D5B0387}" srcId="{8A398F7D-B8A2-44D2-B9A4-A876286FA7A9}" destId="{559AB1F5-9E1E-4F84-A216-42E7822CD533}" srcOrd="4" destOrd="0" parTransId="{00D53D74-1BEB-41C1-BED3-947CF015D213}" sibTransId="{A9616284-F04C-4CC3-AB99-0135729F6892}"/>
    <dgm:cxn modelId="{23448B05-5F2B-44AD-8D2B-1E31DADB084D}" type="presOf" srcId="{B54FC5C1-C4E9-4006-9E8D-85B045452E80}" destId="{B994B41B-12DF-42F0-8BA9-A43910B97CE2}" srcOrd="0" destOrd="0" presId="urn:microsoft.com/office/officeart/2005/8/layout/chevron2"/>
    <dgm:cxn modelId="{DD500B98-5347-443B-A937-0BC7955506FE}" type="presOf" srcId="{3BF3E7D6-5984-4CC4-8BCE-1827D327EA8F}" destId="{79D210E2-E509-455B-8B85-68184C9A078D}" srcOrd="0" destOrd="0" presId="urn:microsoft.com/office/officeart/2005/8/layout/chevron2"/>
    <dgm:cxn modelId="{20678416-9892-44EF-BE68-C3B15CEBCBC1}" srcId="{3D551253-357A-433E-BC42-F1B339C5B0F7}" destId="{B54FC5C1-C4E9-4006-9E8D-85B045452E80}" srcOrd="0" destOrd="0" parTransId="{2A07EBC7-AB97-422C-B795-FAE12180C742}" sibTransId="{478210DE-B95C-4282-95BC-8FFE0339DBC3}"/>
    <dgm:cxn modelId="{9A2A8410-5312-4210-A2B4-C26D520C7EAF}" type="presOf" srcId="{6D1F799C-4EFC-435D-8390-4D6C81A2B1DC}" destId="{D984B33F-7C68-441A-BF80-F3FD229A8E17}" srcOrd="0" destOrd="0" presId="urn:microsoft.com/office/officeart/2005/8/layout/chevron2"/>
    <dgm:cxn modelId="{0AE0A010-2C02-4F98-9382-34282A3829B0}" srcId="{8A398F7D-B8A2-44D2-B9A4-A876286FA7A9}" destId="{4AECDCA1-30F2-4F5D-9FC8-C80607A54BAC}" srcOrd="6" destOrd="0" parTransId="{2B17E6EA-05C2-40D3-AC12-EB82C94421CF}" sibTransId="{3A7A3B40-6D22-4BB0-9A53-B2F6579646F7}"/>
    <dgm:cxn modelId="{6FAE7351-7A83-4F57-BB56-3C654B4ED66C}" srcId="{8FFC5B24-D1CC-4DE4-A4C2-34D9A998FF81}" destId="{149E1DDC-8C83-430F-AB45-CACF88D2D1BE}" srcOrd="0" destOrd="0" parTransId="{0D014C34-2835-4306-A64F-1FA4DF30A877}" sibTransId="{6A78D65E-A2B6-4F18-942F-CA9745696423}"/>
    <dgm:cxn modelId="{03208FF6-CD6B-4007-98B8-C6F2416B2E67}" srcId="{8A398F7D-B8A2-44D2-B9A4-A876286FA7A9}" destId="{3D551253-357A-433E-BC42-F1B339C5B0F7}" srcOrd="1" destOrd="0" parTransId="{5D568F63-6CED-4163-B54D-6FA3DF5F778F}" sibTransId="{A466C128-DDB0-409D-9E23-8C9A4F9E5327}"/>
    <dgm:cxn modelId="{E04C53B0-B586-4464-ADC5-669613ECF5FC}" srcId="{340EE24E-834D-408E-8021-644F78784265}" destId="{72E3A81F-B3BF-4831-B395-2B192C563F43}" srcOrd="0" destOrd="0" parTransId="{C378295E-268B-4B18-94BE-D93811C4F722}" sibTransId="{E2131EF3-AED9-4B40-9F83-292AB2019F0B}"/>
    <dgm:cxn modelId="{3C73BC10-8308-44C3-B8EA-36760A3FB118}" srcId="{4AECDCA1-30F2-4F5D-9FC8-C80607A54BAC}" destId="{3337CFEC-F169-46D2-AAB3-A73561C0F654}" srcOrd="0" destOrd="0" parTransId="{C8E803BE-C5F8-4144-B2EE-1076FEC1A332}" sibTransId="{4572A08F-9CAB-483E-A2C4-6F0697553179}"/>
    <dgm:cxn modelId="{38D662C8-1348-41BB-B872-C90F16366624}" type="presOf" srcId="{80D28FF2-E768-46A0-A417-1AE65C5E74AD}" destId="{725D2671-11F9-4C52-87F7-44E2E23E7597}" srcOrd="0" destOrd="0" presId="urn:microsoft.com/office/officeart/2005/8/layout/chevron2"/>
    <dgm:cxn modelId="{43EAF39B-CA20-42E2-8425-F6F78284B0CF}" type="presOf" srcId="{72E3A81F-B3BF-4831-B395-2B192C563F43}" destId="{44A4DC7D-3E13-4A47-9BCB-D8578FE5BEDA}" srcOrd="0" destOrd="0" presId="urn:microsoft.com/office/officeart/2005/8/layout/chevron2"/>
    <dgm:cxn modelId="{8762394A-5EEF-44DA-B3DF-DA86E31FEAA6}" srcId="{6360FD9D-10A3-4F97-B9DC-6D7F12C27590}" destId="{3BF3E7D6-5984-4CC4-8BCE-1827D327EA8F}" srcOrd="0" destOrd="0" parTransId="{000C20F2-014D-45D2-BF4C-E56E64D2551E}" sibTransId="{7569CE5A-2923-4DDA-B068-5C8E0293C103}"/>
    <dgm:cxn modelId="{9C0945A7-81EF-4550-ACAC-27DAD67C6A29}" type="presParOf" srcId="{28D5E11A-5B23-4A3E-A8CB-7D02A0152A9D}" destId="{2B462FB0-5A35-402B-9DD5-EC57F34D8823}" srcOrd="0" destOrd="0" presId="urn:microsoft.com/office/officeart/2005/8/layout/chevron2"/>
    <dgm:cxn modelId="{08A0EEBF-7434-4093-B897-74FA194C16CB}" type="presParOf" srcId="{2B462FB0-5A35-402B-9DD5-EC57F34D8823}" destId="{D984B33F-7C68-441A-BF80-F3FD229A8E17}" srcOrd="0" destOrd="0" presId="urn:microsoft.com/office/officeart/2005/8/layout/chevron2"/>
    <dgm:cxn modelId="{9263A8DF-DF72-4630-9504-A73B8C4FA0E6}" type="presParOf" srcId="{2B462FB0-5A35-402B-9DD5-EC57F34D8823}" destId="{725D2671-11F9-4C52-87F7-44E2E23E7597}" srcOrd="1" destOrd="0" presId="urn:microsoft.com/office/officeart/2005/8/layout/chevron2"/>
    <dgm:cxn modelId="{20912661-2B39-4D5A-AA08-873895115D30}" type="presParOf" srcId="{28D5E11A-5B23-4A3E-A8CB-7D02A0152A9D}" destId="{4ED9A83A-F56E-4973-BEB6-D86C4C73232F}" srcOrd="1" destOrd="0" presId="urn:microsoft.com/office/officeart/2005/8/layout/chevron2"/>
    <dgm:cxn modelId="{F423DA59-A5A1-45F0-AB65-9FA4991404E8}" type="presParOf" srcId="{28D5E11A-5B23-4A3E-A8CB-7D02A0152A9D}" destId="{AABB71F5-25C7-40DC-85B3-23C7BCC0803F}" srcOrd="2" destOrd="0" presId="urn:microsoft.com/office/officeart/2005/8/layout/chevron2"/>
    <dgm:cxn modelId="{D50CED71-7BCF-4035-9707-20BE1978416E}" type="presParOf" srcId="{AABB71F5-25C7-40DC-85B3-23C7BCC0803F}" destId="{E4F84F47-0C9C-4154-BBC4-B660ACC02993}" srcOrd="0" destOrd="0" presId="urn:microsoft.com/office/officeart/2005/8/layout/chevron2"/>
    <dgm:cxn modelId="{B30ED96B-1543-4760-9D1C-D9DD795D2EB1}" type="presParOf" srcId="{AABB71F5-25C7-40DC-85B3-23C7BCC0803F}" destId="{B994B41B-12DF-42F0-8BA9-A43910B97CE2}" srcOrd="1" destOrd="0" presId="urn:microsoft.com/office/officeart/2005/8/layout/chevron2"/>
    <dgm:cxn modelId="{54E69BC9-5B39-42F6-B84F-EC543C31BAA8}" type="presParOf" srcId="{28D5E11A-5B23-4A3E-A8CB-7D02A0152A9D}" destId="{9EB3F396-7C3C-497D-A164-9EE3B2B8F9CB}" srcOrd="3" destOrd="0" presId="urn:microsoft.com/office/officeart/2005/8/layout/chevron2"/>
    <dgm:cxn modelId="{7428A192-74AD-4B99-AB87-879F51E0910C}" type="presParOf" srcId="{28D5E11A-5B23-4A3E-A8CB-7D02A0152A9D}" destId="{F4AE3388-14E0-4FAD-8F3E-9CAF6ED9E708}" srcOrd="4" destOrd="0" presId="urn:microsoft.com/office/officeart/2005/8/layout/chevron2"/>
    <dgm:cxn modelId="{866FFB6E-549E-41B9-9318-AF46D8672F80}" type="presParOf" srcId="{F4AE3388-14E0-4FAD-8F3E-9CAF6ED9E708}" destId="{F0BFF7DF-BB57-4B1C-B05C-6DE836B99C79}" srcOrd="0" destOrd="0" presId="urn:microsoft.com/office/officeart/2005/8/layout/chevron2"/>
    <dgm:cxn modelId="{5537EBD7-B13E-4E64-9A1E-459B2CB1A8D1}" type="presParOf" srcId="{F4AE3388-14E0-4FAD-8F3E-9CAF6ED9E708}" destId="{79D210E2-E509-455B-8B85-68184C9A078D}" srcOrd="1" destOrd="0" presId="urn:microsoft.com/office/officeart/2005/8/layout/chevron2"/>
    <dgm:cxn modelId="{B5F974EE-970B-4AB9-831D-10ACE1D694CE}" type="presParOf" srcId="{28D5E11A-5B23-4A3E-A8CB-7D02A0152A9D}" destId="{0A2DA6EA-53A3-45C1-8A98-DE5D8B4C677B}" srcOrd="5" destOrd="0" presId="urn:microsoft.com/office/officeart/2005/8/layout/chevron2"/>
    <dgm:cxn modelId="{D9EE84F9-2C0A-418C-B4D8-9162FA661C0D}" type="presParOf" srcId="{28D5E11A-5B23-4A3E-A8CB-7D02A0152A9D}" destId="{D118D00B-1228-42F8-91AF-39719AED0660}" srcOrd="6" destOrd="0" presId="urn:microsoft.com/office/officeart/2005/8/layout/chevron2"/>
    <dgm:cxn modelId="{91C86341-8225-4BDD-98D9-36DCFE7AB842}" type="presParOf" srcId="{D118D00B-1228-42F8-91AF-39719AED0660}" destId="{8B838352-5042-49B4-A7DA-F25C05C1A687}" srcOrd="0" destOrd="0" presId="urn:microsoft.com/office/officeart/2005/8/layout/chevron2"/>
    <dgm:cxn modelId="{222A6C0B-AC6D-4770-8FA8-873538CC4C36}" type="presParOf" srcId="{D118D00B-1228-42F8-91AF-39719AED0660}" destId="{D49D7609-68D8-4E9D-A118-CFA8159FE0F9}" srcOrd="1" destOrd="0" presId="urn:microsoft.com/office/officeart/2005/8/layout/chevron2"/>
    <dgm:cxn modelId="{B19D836E-F043-4F76-99EF-D05251F9AB81}" type="presParOf" srcId="{28D5E11A-5B23-4A3E-A8CB-7D02A0152A9D}" destId="{934F32F3-3B29-4D34-9552-0787DA243778}" srcOrd="7" destOrd="0" presId="urn:microsoft.com/office/officeart/2005/8/layout/chevron2"/>
    <dgm:cxn modelId="{1484D891-4980-4640-ADC6-C07B6F33FD70}" type="presParOf" srcId="{28D5E11A-5B23-4A3E-A8CB-7D02A0152A9D}" destId="{E7BA6707-E05C-444F-AE15-C69631FC21C1}" srcOrd="8" destOrd="0" presId="urn:microsoft.com/office/officeart/2005/8/layout/chevron2"/>
    <dgm:cxn modelId="{FCCFA523-A64F-419F-8EBF-C15EC12D1697}" type="presParOf" srcId="{E7BA6707-E05C-444F-AE15-C69631FC21C1}" destId="{D73D4BFA-11A3-4736-869C-8B3BBF0853F1}" srcOrd="0" destOrd="0" presId="urn:microsoft.com/office/officeart/2005/8/layout/chevron2"/>
    <dgm:cxn modelId="{72FA7468-34DC-4836-973A-43E92C3A66D0}" type="presParOf" srcId="{E7BA6707-E05C-444F-AE15-C69631FC21C1}" destId="{7E440015-BDE2-40EF-9ED7-EB2EBAC5FD2B}" srcOrd="1" destOrd="0" presId="urn:microsoft.com/office/officeart/2005/8/layout/chevron2"/>
    <dgm:cxn modelId="{5F78007B-3E93-47DF-8772-2C3CE4C82969}" type="presParOf" srcId="{28D5E11A-5B23-4A3E-A8CB-7D02A0152A9D}" destId="{5381DB65-A8DC-40C6-A98D-123A1336595F}" srcOrd="9" destOrd="0" presId="urn:microsoft.com/office/officeart/2005/8/layout/chevron2"/>
    <dgm:cxn modelId="{5B797FA1-84C8-4C7D-9D48-C33CE4087C09}" type="presParOf" srcId="{28D5E11A-5B23-4A3E-A8CB-7D02A0152A9D}" destId="{2800EBC9-99F1-4610-8E41-E6F7B5960859}" srcOrd="10" destOrd="0" presId="urn:microsoft.com/office/officeart/2005/8/layout/chevron2"/>
    <dgm:cxn modelId="{C5B335D6-2F76-43BD-9BBE-A59F9B2891BA}" type="presParOf" srcId="{2800EBC9-99F1-4610-8E41-E6F7B5960859}" destId="{66CBA9BF-1100-40F0-955A-949C9F27C8D1}" srcOrd="0" destOrd="0" presId="urn:microsoft.com/office/officeart/2005/8/layout/chevron2"/>
    <dgm:cxn modelId="{4B33B8D8-D6CC-4908-BC8E-E8F863CFCC0D}" type="presParOf" srcId="{2800EBC9-99F1-4610-8E41-E6F7B5960859}" destId="{44A4DC7D-3E13-4A47-9BCB-D8578FE5BEDA}" srcOrd="1" destOrd="0" presId="urn:microsoft.com/office/officeart/2005/8/layout/chevron2"/>
    <dgm:cxn modelId="{E4920FCC-BFAA-4ADB-A62E-6D66A98933D2}" type="presParOf" srcId="{28D5E11A-5B23-4A3E-A8CB-7D02A0152A9D}" destId="{53958212-60E5-4B78-9EE8-0850EB9F9679}" srcOrd="11" destOrd="0" presId="urn:microsoft.com/office/officeart/2005/8/layout/chevron2"/>
    <dgm:cxn modelId="{241BCA35-3A21-4607-B447-CC7B3F129643}" type="presParOf" srcId="{28D5E11A-5B23-4A3E-A8CB-7D02A0152A9D}" destId="{483AFCBD-BA0A-4B75-A078-EA264173E53A}" srcOrd="12" destOrd="0" presId="urn:microsoft.com/office/officeart/2005/8/layout/chevron2"/>
    <dgm:cxn modelId="{3872408A-D9E0-42C3-935C-23B39A736C0D}" type="presParOf" srcId="{483AFCBD-BA0A-4B75-A078-EA264173E53A}" destId="{78F74964-4614-4B89-97C4-45B24971D390}" srcOrd="0" destOrd="0" presId="urn:microsoft.com/office/officeart/2005/8/layout/chevron2"/>
    <dgm:cxn modelId="{5B745606-9444-4603-9A65-AE1133688D30}" type="presParOf" srcId="{483AFCBD-BA0A-4B75-A078-EA264173E53A}" destId="{DB2FEFFD-9AC7-4CCE-A610-0B349539291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5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pPr rtl="1"/>
          <a:endParaRPr lang="ar-SA"/>
        </a:p>
      </dgm:t>
    </dgm:pt>
    <dgm:pt modelId="{A2836C65-3803-4F7F-8810-5C0B1E42724E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ادرس نفسيتها، وعاملها بحسبها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F7D1CD59-5903-4436-BAB2-1553856ABA0D}" type="parTrans" cxnId="{6A0CDA83-0C05-4AD9-927A-C8AC73BA0A64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2385A057-4731-4D50-A209-21498DA373A1}" type="sibTrans" cxnId="{6A0CDA83-0C05-4AD9-927A-C8AC73BA0A64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00E18158-E0FA-42A4-A9FC-D94CCADF8085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على الفتاة أن لا تنشغل بحياتها الزوجية عن أمها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09B5EF20-C302-463A-ACDB-E543E2846A17}" type="parTrans" cxnId="{BE7E24BE-3B3A-4173-AED7-50028BA718B7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44A2D64E-4208-438D-828C-CC20CA9FC248}" type="sibTrans" cxnId="{BE7E24BE-3B3A-4173-AED7-50028BA718B7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5C19249C-6E98-4245-BC6E-00E4425BB5BD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بعض الحاجيات قد لا يعرفها الذكور من الأبناء، فيحسن بالفتيات أن يتنبهن لذلك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787923A7-040A-4ABD-9304-F3147D6F811B}" type="parTrans" cxnId="{2E28A9B3-0A59-4A67-AE25-EABC4510E344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00419438-7BEB-4D88-B30F-017DE64B5DB5}" type="sibTrans" cxnId="{2E28A9B3-0A59-4A67-AE25-EABC4510E344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BE0DEB04-AC89-413D-A80C-62DDEC26D38E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عند زيارتك لأهلك </a:t>
          </a:r>
          <a:r>
            <a:rPr lang="ar-SA" b="0" dirty="0" smtClean="0">
              <a:latin typeface="Traditional Arabic" pitchFamily="18" charset="-78"/>
              <a:cs typeface="Traditional Arabic" pitchFamily="18" charset="-78"/>
            </a:rPr>
            <a:t>ومعك أبناؤك </a:t>
          </a:r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لا تجعل </a:t>
          </a:r>
          <a:r>
            <a:rPr lang="ar-SA" b="0" dirty="0" smtClean="0">
              <a:latin typeface="Traditional Arabic" pitchFamily="18" charset="-78"/>
              <a:cs typeface="Traditional Arabic" pitchFamily="18" charset="-78"/>
            </a:rPr>
            <a:t>الأبناء</a:t>
          </a:r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 يعبثون بأثاث البيت، ويتعبون الأم بترتيبه من بعد خروجهم منها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88E4CEE1-2A46-462A-B0D9-5D3E4450DC81}" type="parTrans" cxnId="{DF6C487C-0081-46C8-B24B-D730E1FD37DF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C3EF9733-D904-47B2-8CB1-593B4AA58862}" type="sibTrans" cxnId="{DF6C487C-0081-46C8-B24B-D730E1FD37DF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1ED60D45-3E44-4D7F-AA55-4EB1A84CF6DA}">
      <dgm:prSet/>
      <dgm:spPr/>
      <dgm:t>
        <a:bodyPr/>
        <a:lstStyle/>
        <a:p>
          <a:pPr rtl="1"/>
          <a:r>
            <a:rPr lang="ar-EG" b="0" smtClean="0">
              <a:latin typeface="Traditional Arabic" pitchFamily="18" charset="-78"/>
              <a:cs typeface="Traditional Arabic" pitchFamily="18" charset="-78"/>
            </a:rPr>
            <a:t>عندما يقدم أبناؤك على إتلاف بعض أثاث البيت أو مقتنياته، فبادر من نفسك لسد هذا الخلل</a:t>
          </a:r>
          <a:endParaRPr lang="en-US" b="0">
            <a:latin typeface="Traditional Arabic" pitchFamily="18" charset="-78"/>
            <a:cs typeface="Traditional Arabic" pitchFamily="18" charset="-78"/>
          </a:endParaRPr>
        </a:p>
      </dgm:t>
    </dgm:pt>
    <dgm:pt modelId="{92FDC781-D55E-4CDE-9B33-990502B4C98C}" type="parTrans" cxnId="{009A4B81-902A-4501-A32C-B9CE8D0EB786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187F1A12-B33D-4C48-BF7B-0C9E604F4F32}" type="sibTrans" cxnId="{009A4B81-902A-4501-A32C-B9CE8D0EB786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EBAAAA0-C9B0-41E7-BBB1-ECB3C814341C}" type="pres">
      <dgm:prSet presAssocID="{A2836C65-3803-4F7F-8810-5C0B1E42724E}" presName="comp" presStyleCnt="0"/>
      <dgm:spPr/>
    </dgm:pt>
    <dgm:pt modelId="{389B71A8-C7DC-41A2-8677-A265C18D063C}" type="pres">
      <dgm:prSet presAssocID="{A2836C65-3803-4F7F-8810-5C0B1E42724E}" presName="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008AF8FD-FDC8-4610-85D6-306B1EC2A7CB}" type="pres">
      <dgm:prSet presAssocID="{A2836C65-3803-4F7F-8810-5C0B1E42724E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6007607-974B-4A1F-9446-4973C0EB5C79}" type="pres">
      <dgm:prSet presAssocID="{A2836C65-3803-4F7F-8810-5C0B1E42724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DA88B7-616A-460D-B4A2-9F6852A8D9FD}" type="pres">
      <dgm:prSet presAssocID="{2385A057-4731-4D50-A209-21498DA373A1}" presName="spacer" presStyleCnt="0"/>
      <dgm:spPr/>
    </dgm:pt>
    <dgm:pt modelId="{0BE7EB10-5168-4A98-8F50-7941AE07AF39}" type="pres">
      <dgm:prSet presAssocID="{00E18158-E0FA-42A4-A9FC-D94CCADF8085}" presName="comp" presStyleCnt="0"/>
      <dgm:spPr/>
    </dgm:pt>
    <dgm:pt modelId="{F10813C2-914B-4026-B7D6-4ACA8CAF99FA}" type="pres">
      <dgm:prSet presAssocID="{00E18158-E0FA-42A4-A9FC-D94CCADF8085}" presName="box" presStyleLbl="node1" presStyleIdx="1" presStyleCnt="5"/>
      <dgm:spPr/>
      <dgm:t>
        <a:bodyPr/>
        <a:lstStyle/>
        <a:p>
          <a:pPr rtl="1"/>
          <a:endParaRPr lang="ar-SA"/>
        </a:p>
      </dgm:t>
    </dgm:pt>
    <dgm:pt modelId="{C9E0446E-03C7-4858-B1F3-7D136DDD8889}" type="pres">
      <dgm:prSet presAssocID="{00E18158-E0FA-42A4-A9FC-D94CCADF8085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EA22394C-6E0C-4C64-941B-85BAECF21CB8}" type="pres">
      <dgm:prSet presAssocID="{00E18158-E0FA-42A4-A9FC-D94CCADF8085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E8B7DA1-D5F7-4B0D-8523-A39089A374CD}" type="pres">
      <dgm:prSet presAssocID="{44A2D64E-4208-438D-828C-CC20CA9FC248}" presName="spacer" presStyleCnt="0"/>
      <dgm:spPr/>
    </dgm:pt>
    <dgm:pt modelId="{428DFA04-35EC-4C70-86A8-C628F225AC85}" type="pres">
      <dgm:prSet presAssocID="{5C19249C-6E98-4245-BC6E-00E4425BB5BD}" presName="comp" presStyleCnt="0"/>
      <dgm:spPr/>
    </dgm:pt>
    <dgm:pt modelId="{D00ED197-608A-4410-8BE6-315A95243F2E}" type="pres">
      <dgm:prSet presAssocID="{5C19249C-6E98-4245-BC6E-00E4425BB5BD}" presName="box" presStyleLbl="node1" presStyleIdx="2" presStyleCnt="5"/>
      <dgm:spPr/>
      <dgm:t>
        <a:bodyPr/>
        <a:lstStyle/>
        <a:p>
          <a:pPr rtl="1"/>
          <a:endParaRPr lang="ar-SA"/>
        </a:p>
      </dgm:t>
    </dgm:pt>
    <dgm:pt modelId="{E5B9C5A3-17F2-4692-9C0B-B2A0DB6FC81D}" type="pres">
      <dgm:prSet presAssocID="{5C19249C-6E98-4245-BC6E-00E4425BB5BD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9E492C5A-9C7C-401D-9201-8546AD5D7131}" type="pres">
      <dgm:prSet presAssocID="{5C19249C-6E98-4245-BC6E-00E4425BB5B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CBF875-1972-45B9-9CDE-5C6A8AC5E123}" type="pres">
      <dgm:prSet presAssocID="{00419438-7BEB-4D88-B30F-017DE64B5DB5}" presName="spacer" presStyleCnt="0"/>
      <dgm:spPr/>
    </dgm:pt>
    <dgm:pt modelId="{9CDF4A1E-F8AE-4EEF-B441-2B9F426CC44C}" type="pres">
      <dgm:prSet presAssocID="{BE0DEB04-AC89-413D-A80C-62DDEC26D38E}" presName="comp" presStyleCnt="0"/>
      <dgm:spPr/>
    </dgm:pt>
    <dgm:pt modelId="{597E1F62-EF32-4C58-95A3-249E50E3D043}" type="pres">
      <dgm:prSet presAssocID="{BE0DEB04-AC89-413D-A80C-62DDEC26D38E}" presName="box" presStyleLbl="node1" presStyleIdx="3" presStyleCnt="5"/>
      <dgm:spPr/>
      <dgm:t>
        <a:bodyPr/>
        <a:lstStyle/>
        <a:p>
          <a:pPr rtl="1"/>
          <a:endParaRPr lang="ar-SA"/>
        </a:p>
      </dgm:t>
    </dgm:pt>
    <dgm:pt modelId="{2790F3B4-EB71-4FB0-B5CD-25280CB3ABC5}" type="pres">
      <dgm:prSet presAssocID="{BE0DEB04-AC89-413D-A80C-62DDEC26D38E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280B78B1-02F6-435F-A4E2-C4DB27A7177E}" type="pres">
      <dgm:prSet presAssocID="{BE0DEB04-AC89-413D-A80C-62DDEC26D38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E753BC-4DE5-47F9-BFE9-861FAF4818F2}" type="pres">
      <dgm:prSet presAssocID="{C3EF9733-D904-47B2-8CB1-593B4AA58862}" presName="spacer" presStyleCnt="0"/>
      <dgm:spPr/>
    </dgm:pt>
    <dgm:pt modelId="{C288B9E1-7B6E-4408-A1F6-53BABBF7F377}" type="pres">
      <dgm:prSet presAssocID="{1ED60D45-3E44-4D7F-AA55-4EB1A84CF6DA}" presName="comp" presStyleCnt="0"/>
      <dgm:spPr/>
    </dgm:pt>
    <dgm:pt modelId="{731FC66C-3E22-40DB-902E-9CEE315A11E3}" type="pres">
      <dgm:prSet presAssocID="{1ED60D45-3E44-4D7F-AA55-4EB1A84CF6DA}" presName="box" presStyleLbl="node1" presStyleIdx="4" presStyleCnt="5"/>
      <dgm:spPr/>
      <dgm:t>
        <a:bodyPr/>
        <a:lstStyle/>
        <a:p>
          <a:pPr rtl="1"/>
          <a:endParaRPr lang="ar-SA"/>
        </a:p>
      </dgm:t>
    </dgm:pt>
    <dgm:pt modelId="{F654C8BC-921F-4CC1-95AB-B4EC440C7213}" type="pres">
      <dgm:prSet presAssocID="{1ED60D45-3E44-4D7F-AA55-4EB1A84CF6DA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A561F3E0-59E5-4DDF-9DB8-1FDE1002B4AD}" type="pres">
      <dgm:prSet presAssocID="{1ED60D45-3E44-4D7F-AA55-4EB1A84CF6D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57A0723-53DF-4F41-BE38-004D43DC9D18}" type="presOf" srcId="{1ED60D45-3E44-4D7F-AA55-4EB1A84CF6DA}" destId="{731FC66C-3E22-40DB-902E-9CEE315A11E3}" srcOrd="0" destOrd="0" presId="urn:microsoft.com/office/officeart/2005/8/layout/vList4#15"/>
    <dgm:cxn modelId="{961273C8-889D-45E7-BB5C-71432771817B}" type="presOf" srcId="{BE0DEB04-AC89-413D-A80C-62DDEC26D38E}" destId="{597E1F62-EF32-4C58-95A3-249E50E3D043}" srcOrd="0" destOrd="0" presId="urn:microsoft.com/office/officeart/2005/8/layout/vList4#15"/>
    <dgm:cxn modelId="{DF6C487C-0081-46C8-B24B-D730E1FD37DF}" srcId="{50A5336E-DFEE-4091-8975-9CB66C2D54D0}" destId="{BE0DEB04-AC89-413D-A80C-62DDEC26D38E}" srcOrd="3" destOrd="0" parTransId="{88E4CEE1-2A46-462A-B0D9-5D3E4450DC81}" sibTransId="{C3EF9733-D904-47B2-8CB1-593B4AA58862}"/>
    <dgm:cxn modelId="{BE7E24BE-3B3A-4173-AED7-50028BA718B7}" srcId="{50A5336E-DFEE-4091-8975-9CB66C2D54D0}" destId="{00E18158-E0FA-42A4-A9FC-D94CCADF8085}" srcOrd="1" destOrd="0" parTransId="{09B5EF20-C302-463A-ACDB-E543E2846A17}" sibTransId="{44A2D64E-4208-438D-828C-CC20CA9FC248}"/>
    <dgm:cxn modelId="{C9FD92F8-2ADD-463D-ABF2-1A5A1A41ED0B}" type="presOf" srcId="{5C19249C-6E98-4245-BC6E-00E4425BB5BD}" destId="{D00ED197-608A-4410-8BE6-315A95243F2E}" srcOrd="0" destOrd="0" presId="urn:microsoft.com/office/officeart/2005/8/layout/vList4#15"/>
    <dgm:cxn modelId="{8737F875-405C-45C1-A7CC-192E1C6B2314}" type="presOf" srcId="{A2836C65-3803-4F7F-8810-5C0B1E42724E}" destId="{389B71A8-C7DC-41A2-8677-A265C18D063C}" srcOrd="0" destOrd="0" presId="urn:microsoft.com/office/officeart/2005/8/layout/vList4#15"/>
    <dgm:cxn modelId="{1763DD6F-B793-4B44-8E68-4C26D15534FA}" type="presOf" srcId="{5C19249C-6E98-4245-BC6E-00E4425BB5BD}" destId="{9E492C5A-9C7C-401D-9201-8546AD5D7131}" srcOrd="1" destOrd="0" presId="urn:microsoft.com/office/officeart/2005/8/layout/vList4#15"/>
    <dgm:cxn modelId="{6A0CDA83-0C05-4AD9-927A-C8AC73BA0A64}" srcId="{50A5336E-DFEE-4091-8975-9CB66C2D54D0}" destId="{A2836C65-3803-4F7F-8810-5C0B1E42724E}" srcOrd="0" destOrd="0" parTransId="{F7D1CD59-5903-4436-BAB2-1553856ABA0D}" sibTransId="{2385A057-4731-4D50-A209-21498DA373A1}"/>
    <dgm:cxn modelId="{F7BCA00A-2404-4078-B49B-A26E850CE644}" type="presOf" srcId="{50A5336E-DFEE-4091-8975-9CB66C2D54D0}" destId="{6E5B5FE6-57EB-422E-A8A1-73EC17409EB2}" srcOrd="0" destOrd="0" presId="urn:microsoft.com/office/officeart/2005/8/layout/vList4#15"/>
    <dgm:cxn modelId="{DFCFD264-A7BD-46F5-A1DB-2E78FCBD83F8}" type="presOf" srcId="{00E18158-E0FA-42A4-A9FC-D94CCADF8085}" destId="{F10813C2-914B-4026-B7D6-4ACA8CAF99FA}" srcOrd="0" destOrd="0" presId="urn:microsoft.com/office/officeart/2005/8/layout/vList4#15"/>
    <dgm:cxn modelId="{FF7A9CCD-6749-48C8-8DBB-1F79843486F0}" type="presOf" srcId="{A2836C65-3803-4F7F-8810-5C0B1E42724E}" destId="{D6007607-974B-4A1F-9446-4973C0EB5C79}" srcOrd="1" destOrd="0" presId="urn:microsoft.com/office/officeart/2005/8/layout/vList4#15"/>
    <dgm:cxn modelId="{C41866E8-1D9F-4313-8B56-BC4BC4004588}" type="presOf" srcId="{00E18158-E0FA-42A4-A9FC-D94CCADF8085}" destId="{EA22394C-6E0C-4C64-941B-85BAECF21CB8}" srcOrd="1" destOrd="0" presId="urn:microsoft.com/office/officeart/2005/8/layout/vList4#15"/>
    <dgm:cxn modelId="{2E28A9B3-0A59-4A67-AE25-EABC4510E344}" srcId="{50A5336E-DFEE-4091-8975-9CB66C2D54D0}" destId="{5C19249C-6E98-4245-BC6E-00E4425BB5BD}" srcOrd="2" destOrd="0" parTransId="{787923A7-040A-4ABD-9304-F3147D6F811B}" sibTransId="{00419438-7BEB-4D88-B30F-017DE64B5DB5}"/>
    <dgm:cxn modelId="{009A4B81-902A-4501-A32C-B9CE8D0EB786}" srcId="{50A5336E-DFEE-4091-8975-9CB66C2D54D0}" destId="{1ED60D45-3E44-4D7F-AA55-4EB1A84CF6DA}" srcOrd="4" destOrd="0" parTransId="{92FDC781-D55E-4CDE-9B33-990502B4C98C}" sibTransId="{187F1A12-B33D-4C48-BF7B-0C9E604F4F32}"/>
    <dgm:cxn modelId="{05524B75-46A9-4D72-9A50-48C4FA8950EC}" type="presOf" srcId="{1ED60D45-3E44-4D7F-AA55-4EB1A84CF6DA}" destId="{A561F3E0-59E5-4DDF-9DB8-1FDE1002B4AD}" srcOrd="1" destOrd="0" presId="urn:microsoft.com/office/officeart/2005/8/layout/vList4#15"/>
    <dgm:cxn modelId="{F5C6EBD9-EF9C-43F9-A9D7-5A74CCB7427F}" type="presOf" srcId="{BE0DEB04-AC89-413D-A80C-62DDEC26D38E}" destId="{280B78B1-02F6-435F-A4E2-C4DB27A7177E}" srcOrd="1" destOrd="0" presId="urn:microsoft.com/office/officeart/2005/8/layout/vList4#15"/>
    <dgm:cxn modelId="{0AB20560-AD64-407B-896B-42BEE74DD77B}" type="presParOf" srcId="{6E5B5FE6-57EB-422E-A8A1-73EC17409EB2}" destId="{9EBAAAA0-C9B0-41E7-BBB1-ECB3C814341C}" srcOrd="0" destOrd="0" presId="urn:microsoft.com/office/officeart/2005/8/layout/vList4#15"/>
    <dgm:cxn modelId="{4A59A872-B93B-4606-972F-44A03B11D6CE}" type="presParOf" srcId="{9EBAAAA0-C9B0-41E7-BBB1-ECB3C814341C}" destId="{389B71A8-C7DC-41A2-8677-A265C18D063C}" srcOrd="0" destOrd="0" presId="urn:microsoft.com/office/officeart/2005/8/layout/vList4#15"/>
    <dgm:cxn modelId="{B16CC1F3-EF5E-435B-9AAF-C70E34BB5163}" type="presParOf" srcId="{9EBAAAA0-C9B0-41E7-BBB1-ECB3C814341C}" destId="{008AF8FD-FDC8-4610-85D6-306B1EC2A7CB}" srcOrd="1" destOrd="0" presId="urn:microsoft.com/office/officeart/2005/8/layout/vList4#15"/>
    <dgm:cxn modelId="{F13461CF-C052-4132-A0ED-98FDA8694C6C}" type="presParOf" srcId="{9EBAAAA0-C9B0-41E7-BBB1-ECB3C814341C}" destId="{D6007607-974B-4A1F-9446-4973C0EB5C79}" srcOrd="2" destOrd="0" presId="urn:microsoft.com/office/officeart/2005/8/layout/vList4#15"/>
    <dgm:cxn modelId="{61A16899-047C-4BC4-962B-5A449B90E155}" type="presParOf" srcId="{6E5B5FE6-57EB-422E-A8A1-73EC17409EB2}" destId="{5FDA88B7-616A-460D-B4A2-9F6852A8D9FD}" srcOrd="1" destOrd="0" presId="urn:microsoft.com/office/officeart/2005/8/layout/vList4#15"/>
    <dgm:cxn modelId="{1FDC9614-CFA2-465A-B642-E5117A58A789}" type="presParOf" srcId="{6E5B5FE6-57EB-422E-A8A1-73EC17409EB2}" destId="{0BE7EB10-5168-4A98-8F50-7941AE07AF39}" srcOrd="2" destOrd="0" presId="urn:microsoft.com/office/officeart/2005/8/layout/vList4#15"/>
    <dgm:cxn modelId="{0B94A55C-BFE8-44AD-995E-FFBB7598C9F0}" type="presParOf" srcId="{0BE7EB10-5168-4A98-8F50-7941AE07AF39}" destId="{F10813C2-914B-4026-B7D6-4ACA8CAF99FA}" srcOrd="0" destOrd="0" presId="urn:microsoft.com/office/officeart/2005/8/layout/vList4#15"/>
    <dgm:cxn modelId="{92EFD96C-0064-4B21-9296-F745E746AB9D}" type="presParOf" srcId="{0BE7EB10-5168-4A98-8F50-7941AE07AF39}" destId="{C9E0446E-03C7-4858-B1F3-7D136DDD8889}" srcOrd="1" destOrd="0" presId="urn:microsoft.com/office/officeart/2005/8/layout/vList4#15"/>
    <dgm:cxn modelId="{F31AF45D-6518-445E-97A9-A2A6B715C07D}" type="presParOf" srcId="{0BE7EB10-5168-4A98-8F50-7941AE07AF39}" destId="{EA22394C-6E0C-4C64-941B-85BAECF21CB8}" srcOrd="2" destOrd="0" presId="urn:microsoft.com/office/officeart/2005/8/layout/vList4#15"/>
    <dgm:cxn modelId="{E392F98B-1FC5-4EC8-ACBE-F36F5A9B379F}" type="presParOf" srcId="{6E5B5FE6-57EB-422E-A8A1-73EC17409EB2}" destId="{2E8B7DA1-D5F7-4B0D-8523-A39089A374CD}" srcOrd="3" destOrd="0" presId="urn:microsoft.com/office/officeart/2005/8/layout/vList4#15"/>
    <dgm:cxn modelId="{B469DB33-894E-40C6-B3C5-94FE80E8C3E2}" type="presParOf" srcId="{6E5B5FE6-57EB-422E-A8A1-73EC17409EB2}" destId="{428DFA04-35EC-4C70-86A8-C628F225AC85}" srcOrd="4" destOrd="0" presId="urn:microsoft.com/office/officeart/2005/8/layout/vList4#15"/>
    <dgm:cxn modelId="{698C63BB-77C9-4FB4-A726-3A37714F931C}" type="presParOf" srcId="{428DFA04-35EC-4C70-86A8-C628F225AC85}" destId="{D00ED197-608A-4410-8BE6-315A95243F2E}" srcOrd="0" destOrd="0" presId="urn:microsoft.com/office/officeart/2005/8/layout/vList4#15"/>
    <dgm:cxn modelId="{EB4298FE-38A0-4AA8-92B3-588D4BA69639}" type="presParOf" srcId="{428DFA04-35EC-4C70-86A8-C628F225AC85}" destId="{E5B9C5A3-17F2-4692-9C0B-B2A0DB6FC81D}" srcOrd="1" destOrd="0" presId="urn:microsoft.com/office/officeart/2005/8/layout/vList4#15"/>
    <dgm:cxn modelId="{9DF7EC8B-5591-46CF-B575-CD757D99F7CE}" type="presParOf" srcId="{428DFA04-35EC-4C70-86A8-C628F225AC85}" destId="{9E492C5A-9C7C-401D-9201-8546AD5D7131}" srcOrd="2" destOrd="0" presId="urn:microsoft.com/office/officeart/2005/8/layout/vList4#15"/>
    <dgm:cxn modelId="{9CFFED97-F2FE-4967-8E7F-18845E63FC09}" type="presParOf" srcId="{6E5B5FE6-57EB-422E-A8A1-73EC17409EB2}" destId="{EBCBF875-1972-45B9-9CDE-5C6A8AC5E123}" srcOrd="5" destOrd="0" presId="urn:microsoft.com/office/officeart/2005/8/layout/vList4#15"/>
    <dgm:cxn modelId="{BF63B485-7C3B-43D4-BA31-26915CA02FB2}" type="presParOf" srcId="{6E5B5FE6-57EB-422E-A8A1-73EC17409EB2}" destId="{9CDF4A1E-F8AE-4EEF-B441-2B9F426CC44C}" srcOrd="6" destOrd="0" presId="urn:microsoft.com/office/officeart/2005/8/layout/vList4#15"/>
    <dgm:cxn modelId="{FBEC4606-6E6E-4534-8A3C-A934F2EA633A}" type="presParOf" srcId="{9CDF4A1E-F8AE-4EEF-B441-2B9F426CC44C}" destId="{597E1F62-EF32-4C58-95A3-249E50E3D043}" srcOrd="0" destOrd="0" presId="urn:microsoft.com/office/officeart/2005/8/layout/vList4#15"/>
    <dgm:cxn modelId="{D5188E90-A419-405F-82F1-0EDCFD6E97F4}" type="presParOf" srcId="{9CDF4A1E-F8AE-4EEF-B441-2B9F426CC44C}" destId="{2790F3B4-EB71-4FB0-B5CD-25280CB3ABC5}" srcOrd="1" destOrd="0" presId="urn:microsoft.com/office/officeart/2005/8/layout/vList4#15"/>
    <dgm:cxn modelId="{D8D03167-2171-4275-859D-7FCEFC1041AB}" type="presParOf" srcId="{9CDF4A1E-F8AE-4EEF-B441-2B9F426CC44C}" destId="{280B78B1-02F6-435F-A4E2-C4DB27A7177E}" srcOrd="2" destOrd="0" presId="urn:microsoft.com/office/officeart/2005/8/layout/vList4#15"/>
    <dgm:cxn modelId="{8DC8E001-1787-464C-B1AC-E62499EDF702}" type="presParOf" srcId="{6E5B5FE6-57EB-422E-A8A1-73EC17409EB2}" destId="{2DE753BC-4DE5-47F9-BFE9-861FAF4818F2}" srcOrd="7" destOrd="0" presId="urn:microsoft.com/office/officeart/2005/8/layout/vList4#15"/>
    <dgm:cxn modelId="{649F3CB0-37E5-4592-95E7-9599EABAD83D}" type="presParOf" srcId="{6E5B5FE6-57EB-422E-A8A1-73EC17409EB2}" destId="{C288B9E1-7B6E-4408-A1F6-53BABBF7F377}" srcOrd="8" destOrd="0" presId="urn:microsoft.com/office/officeart/2005/8/layout/vList4#15"/>
    <dgm:cxn modelId="{714A561F-E60D-449E-A6C5-B2760D70D1B9}" type="presParOf" srcId="{C288B9E1-7B6E-4408-A1F6-53BABBF7F377}" destId="{731FC66C-3E22-40DB-902E-9CEE315A11E3}" srcOrd="0" destOrd="0" presId="urn:microsoft.com/office/officeart/2005/8/layout/vList4#15"/>
    <dgm:cxn modelId="{3247A39E-3FEA-4472-BFD0-EF3A2B645566}" type="presParOf" srcId="{C288B9E1-7B6E-4408-A1F6-53BABBF7F377}" destId="{F654C8BC-921F-4CC1-95AB-B4EC440C7213}" srcOrd="1" destOrd="0" presId="urn:microsoft.com/office/officeart/2005/8/layout/vList4#15"/>
    <dgm:cxn modelId="{280067EE-26D1-42D7-80F5-FBB9F968BF6A}" type="presParOf" srcId="{C288B9E1-7B6E-4408-A1F6-53BABBF7F377}" destId="{A561F3E0-59E5-4DDF-9DB8-1FDE1002B4AD}" srcOrd="2" destOrd="0" presId="urn:microsoft.com/office/officeart/2005/8/layout/vList4#1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1FB3D56C-1A1C-4116-BD1C-FF5791070DE3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تتغير نفسية المريض أثناء مرضه، في</a:t>
          </a:r>
          <a:r>
            <a:rPr lang="ar-SA" b="0" dirty="0" smtClean="0">
              <a:latin typeface="Traditional Arabic" pitchFamily="18" charset="-78"/>
              <a:cs typeface="Traditional Arabic" pitchFamily="18" charset="-78"/>
            </a:rPr>
            <a:t>جب</a:t>
          </a:r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 بنا أن نزورهن في مرضهن، وأن نساعدهن في تعدي هذا الأمر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34EA2BAD-943D-46E2-A910-9B275B353431}" type="parTrans" cxnId="{2790BFBA-C0D3-4925-B659-C519A16C4AFA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5BF59488-E7B2-4A42-AE19-CE7060A7EA17}" type="sibTrans" cxnId="{2790BFBA-C0D3-4925-B659-C519A16C4AFA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7AFCE501-3D58-45C9-BEC6-82BC078662DC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مع كثرة الأحفاد يحسن أن يرتب برنامج الزيارات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C28256ED-8D4C-4E0C-8355-1EEDD0EECD6D}" type="parTrans" cxnId="{77BDBCE1-D8D8-4B36-AC60-703311578A9C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99A581AB-ED5A-4938-A48E-06A47DADDE06}" type="sibTrans" cxnId="{77BDBCE1-D8D8-4B36-AC60-703311578A9C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E575E219-D322-4530-8A85-0616CBA4F61C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يحسن بمن كثر أولادهم أن يجتمعوا بمكان مناسب</a:t>
          </a:r>
          <a:r>
            <a:rPr lang="ar-SA" b="0" dirty="0" smtClean="0">
              <a:latin typeface="Traditional Arabic" pitchFamily="18" charset="-78"/>
              <a:cs typeface="Traditional Arabic" pitchFamily="18" charset="-78"/>
            </a:rPr>
            <a:t> غير البيت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2986FEB3-35C7-40C2-AE36-3CA2095D3F3D}" type="parTrans" cxnId="{18D9E619-030D-40A3-93F6-8E587148D782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6DF3ACA1-F4E6-49AD-A863-9D537E85AED5}" type="sibTrans" cxnId="{18D9E619-030D-40A3-93F6-8E587148D782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E92E128A-FF5E-4047-B744-F30E4E462EB9}">
      <dgm:prSet/>
      <dgm:spPr/>
      <dgm:t>
        <a:bodyPr/>
        <a:lstStyle/>
        <a:p>
          <a:pPr rtl="1"/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لكل ابن من الأبناء مميزات ينفرد على الآخرين </a:t>
          </a:r>
          <a:r>
            <a:rPr lang="ar-EG" b="0" dirty="0" err="1" smtClean="0">
              <a:latin typeface="Traditional Arabic" pitchFamily="18" charset="-78"/>
              <a:cs typeface="Traditional Arabic" pitchFamily="18" charset="-78"/>
            </a:rPr>
            <a:t>بها،</a:t>
          </a:r>
          <a:r>
            <a:rPr lang="ar-EG" b="0" dirty="0" smtClean="0">
              <a:latin typeface="Traditional Arabic" pitchFamily="18" charset="-78"/>
              <a:cs typeface="Traditional Arabic" pitchFamily="18" charset="-78"/>
            </a:rPr>
            <a:t> </a:t>
          </a:r>
          <a:r>
            <a:rPr lang="ar-SA" b="0" dirty="0" smtClean="0">
              <a:latin typeface="Traditional Arabic" pitchFamily="18" charset="-78"/>
              <a:cs typeface="Traditional Arabic" pitchFamily="18" charset="-78"/>
            </a:rPr>
            <a:t>فيجب أن يقدم كل صاحب ميزة جهده وقدرته</a:t>
          </a:r>
          <a:endParaRPr lang="en-US" b="0" dirty="0">
            <a:latin typeface="Traditional Arabic" pitchFamily="18" charset="-78"/>
            <a:cs typeface="Traditional Arabic" pitchFamily="18" charset="-78"/>
          </a:endParaRPr>
        </a:p>
      </dgm:t>
    </dgm:pt>
    <dgm:pt modelId="{AEAF51C0-7134-4BE9-BE63-6411FCCA613E}" type="parTrans" cxnId="{B66C4224-D9A0-4B61-B23F-125A103DD066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460B122C-72A2-4B34-820C-0B4B07435DDC}" type="sibTrans" cxnId="{B66C4224-D9A0-4B61-B23F-125A103DD066}">
      <dgm:prSet/>
      <dgm:spPr/>
      <dgm:t>
        <a:bodyPr/>
        <a:lstStyle/>
        <a:p>
          <a:pPr rtl="1"/>
          <a:endParaRPr lang="ar-SA" b="0">
            <a:latin typeface="Traditional Arabic" pitchFamily="18" charset="-78"/>
            <a:cs typeface="Traditional Arabic" pitchFamily="18" charset="-78"/>
          </a:endParaRPr>
        </a:p>
      </dgm:t>
    </dgm:pt>
    <dgm:pt modelId="{48295428-E542-4E53-9F84-14FFDAD114E4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تعليم الإخوة فضل البر، وبث روح المنافسة بينهم يجلب السعادة للأبناء والأم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E6400C9A-152E-42FF-B219-D2C0FCA17401}" type="parTrans" cxnId="{E8BB2285-B7C5-4C5C-8831-844A556EFFE8}">
      <dgm:prSet/>
      <dgm:spPr/>
      <dgm:t>
        <a:bodyPr/>
        <a:lstStyle/>
        <a:p>
          <a:pPr rtl="1"/>
          <a:endParaRPr lang="ar-SA"/>
        </a:p>
      </dgm:t>
    </dgm:pt>
    <dgm:pt modelId="{AEDBA927-EE51-45D2-BFB8-8DF8832D3C60}" type="sibTrans" cxnId="{E8BB2285-B7C5-4C5C-8831-844A556EFFE8}">
      <dgm:prSet/>
      <dgm:spPr/>
      <dgm:t>
        <a:bodyPr/>
        <a:lstStyle/>
        <a:p>
          <a:pPr rtl="1"/>
          <a:endParaRPr lang="ar-SA"/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3C5ED6C-3BD6-49B5-B872-D36F6D5BE88C}" type="pres">
      <dgm:prSet presAssocID="{1FB3D56C-1A1C-4116-BD1C-FF5791070DE3}" presName="comp" presStyleCnt="0"/>
      <dgm:spPr/>
      <dgm:t>
        <a:bodyPr/>
        <a:lstStyle/>
        <a:p>
          <a:pPr rtl="1"/>
          <a:endParaRPr lang="ar-SA"/>
        </a:p>
      </dgm:t>
    </dgm:pt>
    <dgm:pt modelId="{B65ED511-9301-44FF-B7BE-7EBF24748C47}" type="pres">
      <dgm:prSet presAssocID="{1FB3D56C-1A1C-4116-BD1C-FF5791070DE3}" presName="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89902B00-917A-40CA-B487-EBE801C07EF5}" type="pres">
      <dgm:prSet presAssocID="{1FB3D56C-1A1C-4116-BD1C-FF5791070DE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92194DC-1C07-4CB1-B613-6472883F1041}" type="pres">
      <dgm:prSet presAssocID="{1FB3D56C-1A1C-4116-BD1C-FF5791070DE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8BF198-7DDF-4C39-B319-71AB87E8D408}" type="pres">
      <dgm:prSet presAssocID="{5BF59488-E7B2-4A42-AE19-CE7060A7EA17}" presName="spacer" presStyleCnt="0"/>
      <dgm:spPr/>
      <dgm:t>
        <a:bodyPr/>
        <a:lstStyle/>
        <a:p>
          <a:pPr rtl="1"/>
          <a:endParaRPr lang="ar-SA"/>
        </a:p>
      </dgm:t>
    </dgm:pt>
    <dgm:pt modelId="{0F471E39-C75C-4A30-99DC-EA6CD6C6A184}" type="pres">
      <dgm:prSet presAssocID="{7AFCE501-3D58-45C9-BEC6-82BC078662DC}" presName="comp" presStyleCnt="0"/>
      <dgm:spPr/>
      <dgm:t>
        <a:bodyPr/>
        <a:lstStyle/>
        <a:p>
          <a:pPr rtl="1"/>
          <a:endParaRPr lang="ar-SA"/>
        </a:p>
      </dgm:t>
    </dgm:pt>
    <dgm:pt modelId="{3689C9C6-11DF-45C5-A4F2-21557263C134}" type="pres">
      <dgm:prSet presAssocID="{7AFCE501-3D58-45C9-BEC6-82BC078662DC}" presName="box" presStyleLbl="node1" presStyleIdx="1" presStyleCnt="5"/>
      <dgm:spPr/>
      <dgm:t>
        <a:bodyPr/>
        <a:lstStyle/>
        <a:p>
          <a:pPr rtl="1"/>
          <a:endParaRPr lang="ar-SA"/>
        </a:p>
      </dgm:t>
    </dgm:pt>
    <dgm:pt modelId="{C18BA259-0E2F-4123-B604-7E5FB9DA67F1}" type="pres">
      <dgm:prSet presAssocID="{7AFCE501-3D58-45C9-BEC6-82BC078662DC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58D014E1-FA69-48F8-814D-1585AD6F8AE4}" type="pres">
      <dgm:prSet presAssocID="{7AFCE501-3D58-45C9-BEC6-82BC078662D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89EFEE8-3629-4C9F-8291-C0E255A763CD}" type="pres">
      <dgm:prSet presAssocID="{99A581AB-ED5A-4938-A48E-06A47DADDE06}" presName="spacer" presStyleCnt="0"/>
      <dgm:spPr/>
      <dgm:t>
        <a:bodyPr/>
        <a:lstStyle/>
        <a:p>
          <a:pPr rtl="1"/>
          <a:endParaRPr lang="ar-SA"/>
        </a:p>
      </dgm:t>
    </dgm:pt>
    <dgm:pt modelId="{1FFC2CD2-D458-46E3-984F-1D0E0F516CAE}" type="pres">
      <dgm:prSet presAssocID="{E575E219-D322-4530-8A85-0616CBA4F61C}" presName="comp" presStyleCnt="0"/>
      <dgm:spPr/>
      <dgm:t>
        <a:bodyPr/>
        <a:lstStyle/>
        <a:p>
          <a:pPr rtl="1"/>
          <a:endParaRPr lang="ar-SA"/>
        </a:p>
      </dgm:t>
    </dgm:pt>
    <dgm:pt modelId="{4BF1BDDF-0520-4E2F-A6EC-3F4F1E4C9550}" type="pres">
      <dgm:prSet presAssocID="{E575E219-D322-4530-8A85-0616CBA4F61C}" presName="box" presStyleLbl="node1" presStyleIdx="2" presStyleCnt="5"/>
      <dgm:spPr/>
      <dgm:t>
        <a:bodyPr/>
        <a:lstStyle/>
        <a:p>
          <a:pPr rtl="1"/>
          <a:endParaRPr lang="ar-SA"/>
        </a:p>
      </dgm:t>
    </dgm:pt>
    <dgm:pt modelId="{9846D346-18D9-4643-8677-F645DDF02C9F}" type="pres">
      <dgm:prSet presAssocID="{E575E219-D322-4530-8A85-0616CBA4F61C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44ED6891-1217-4D06-A7E3-7930F6B78C97}" type="pres">
      <dgm:prSet presAssocID="{E575E219-D322-4530-8A85-0616CBA4F61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3E3785-3596-468A-A6F4-6B68A78B6112}" type="pres">
      <dgm:prSet presAssocID="{6DF3ACA1-F4E6-49AD-A863-9D537E85AED5}" presName="spacer" presStyleCnt="0"/>
      <dgm:spPr/>
      <dgm:t>
        <a:bodyPr/>
        <a:lstStyle/>
        <a:p>
          <a:pPr rtl="1"/>
          <a:endParaRPr lang="ar-SA"/>
        </a:p>
      </dgm:t>
    </dgm:pt>
    <dgm:pt modelId="{3E258E8E-2295-4C6D-AC82-3205C8DD9731}" type="pres">
      <dgm:prSet presAssocID="{E92E128A-FF5E-4047-B744-F30E4E462EB9}" presName="comp" presStyleCnt="0"/>
      <dgm:spPr/>
      <dgm:t>
        <a:bodyPr/>
        <a:lstStyle/>
        <a:p>
          <a:pPr rtl="1"/>
          <a:endParaRPr lang="ar-SA"/>
        </a:p>
      </dgm:t>
    </dgm:pt>
    <dgm:pt modelId="{351AC342-77A4-46AF-82D9-A19AF905E264}" type="pres">
      <dgm:prSet presAssocID="{E92E128A-FF5E-4047-B744-F30E4E462EB9}" presName="box" presStyleLbl="node1" presStyleIdx="3" presStyleCnt="5"/>
      <dgm:spPr/>
      <dgm:t>
        <a:bodyPr/>
        <a:lstStyle/>
        <a:p>
          <a:pPr rtl="1"/>
          <a:endParaRPr lang="ar-SA"/>
        </a:p>
      </dgm:t>
    </dgm:pt>
    <dgm:pt modelId="{792F6F16-79A7-4EE5-A316-7527C987C0F1}" type="pres">
      <dgm:prSet presAssocID="{E92E128A-FF5E-4047-B744-F30E4E462EB9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96C94476-2B01-4540-8470-5EE5C8C4A509}" type="pres">
      <dgm:prSet presAssocID="{E92E128A-FF5E-4047-B744-F30E4E462EB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64D169F-3F87-4261-B433-0B7E4995BF3E}" type="pres">
      <dgm:prSet presAssocID="{460B122C-72A2-4B34-820C-0B4B07435DDC}" presName="spacer" presStyleCnt="0"/>
      <dgm:spPr/>
      <dgm:t>
        <a:bodyPr/>
        <a:lstStyle/>
        <a:p>
          <a:pPr rtl="1"/>
          <a:endParaRPr lang="ar-SA"/>
        </a:p>
      </dgm:t>
    </dgm:pt>
    <dgm:pt modelId="{9C876BFF-21EA-4BC8-951C-27905F140C82}" type="pres">
      <dgm:prSet presAssocID="{48295428-E542-4E53-9F84-14FFDAD114E4}" presName="comp" presStyleCnt="0"/>
      <dgm:spPr/>
      <dgm:t>
        <a:bodyPr/>
        <a:lstStyle/>
        <a:p>
          <a:pPr rtl="1"/>
          <a:endParaRPr lang="ar-SA"/>
        </a:p>
      </dgm:t>
    </dgm:pt>
    <dgm:pt modelId="{487CB360-F86D-4484-BF42-97176E6F4EB3}" type="pres">
      <dgm:prSet presAssocID="{48295428-E542-4E53-9F84-14FFDAD114E4}" presName="box" presStyleLbl="node1" presStyleIdx="4" presStyleCnt="5" custLinFactNeighborY="-3147"/>
      <dgm:spPr/>
      <dgm:t>
        <a:bodyPr/>
        <a:lstStyle/>
        <a:p>
          <a:pPr rtl="1"/>
          <a:endParaRPr lang="ar-SA"/>
        </a:p>
      </dgm:t>
    </dgm:pt>
    <dgm:pt modelId="{E4F76468-2EED-48BC-9F6D-A9E351DE370F}" type="pres">
      <dgm:prSet presAssocID="{48295428-E542-4E53-9F84-14FFDAD114E4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AB59706-4D0B-4733-BE9A-479ADC4A4434}" type="pres">
      <dgm:prSet presAssocID="{48295428-E542-4E53-9F84-14FFDAD114E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D9C6843-6CB1-44D9-A08C-9B683C972A48}" type="presOf" srcId="{48295428-E542-4E53-9F84-14FFDAD114E4}" destId="{487CB360-F86D-4484-BF42-97176E6F4EB3}" srcOrd="0" destOrd="0" presId="urn:microsoft.com/office/officeart/2005/8/layout/vList4#16"/>
    <dgm:cxn modelId="{15B52EEC-D232-4BB1-A0B8-1C56AECDE136}" type="presOf" srcId="{1FB3D56C-1A1C-4116-BD1C-FF5791070DE3}" destId="{B65ED511-9301-44FF-B7BE-7EBF24748C47}" srcOrd="0" destOrd="0" presId="urn:microsoft.com/office/officeart/2005/8/layout/vList4#16"/>
    <dgm:cxn modelId="{E69CB833-4686-4CAE-ACB6-85C6733985EB}" type="presOf" srcId="{E575E219-D322-4530-8A85-0616CBA4F61C}" destId="{44ED6891-1217-4D06-A7E3-7930F6B78C97}" srcOrd="1" destOrd="0" presId="urn:microsoft.com/office/officeart/2005/8/layout/vList4#16"/>
    <dgm:cxn modelId="{B34A1851-28CD-4319-8139-7922B84C99AC}" type="presOf" srcId="{7AFCE501-3D58-45C9-BEC6-82BC078662DC}" destId="{58D014E1-FA69-48F8-814D-1585AD6F8AE4}" srcOrd="1" destOrd="0" presId="urn:microsoft.com/office/officeart/2005/8/layout/vList4#16"/>
    <dgm:cxn modelId="{FB940773-1E32-41BC-B044-1CFAB46B16C7}" type="presOf" srcId="{50A5336E-DFEE-4091-8975-9CB66C2D54D0}" destId="{6E5B5FE6-57EB-422E-A8A1-73EC17409EB2}" srcOrd="0" destOrd="0" presId="urn:microsoft.com/office/officeart/2005/8/layout/vList4#16"/>
    <dgm:cxn modelId="{176A8F1B-7D31-444F-A397-9B015BC235DD}" type="presOf" srcId="{E575E219-D322-4530-8A85-0616CBA4F61C}" destId="{4BF1BDDF-0520-4E2F-A6EC-3F4F1E4C9550}" srcOrd="0" destOrd="0" presId="urn:microsoft.com/office/officeart/2005/8/layout/vList4#16"/>
    <dgm:cxn modelId="{713C822D-39DB-4555-B5DA-3910F11B943B}" type="presOf" srcId="{E92E128A-FF5E-4047-B744-F30E4E462EB9}" destId="{351AC342-77A4-46AF-82D9-A19AF905E264}" srcOrd="0" destOrd="0" presId="urn:microsoft.com/office/officeart/2005/8/layout/vList4#16"/>
    <dgm:cxn modelId="{2790BFBA-C0D3-4925-B659-C519A16C4AFA}" srcId="{50A5336E-DFEE-4091-8975-9CB66C2D54D0}" destId="{1FB3D56C-1A1C-4116-BD1C-FF5791070DE3}" srcOrd="0" destOrd="0" parTransId="{34EA2BAD-943D-46E2-A910-9B275B353431}" sibTransId="{5BF59488-E7B2-4A42-AE19-CE7060A7EA17}"/>
    <dgm:cxn modelId="{18D9E619-030D-40A3-93F6-8E587148D782}" srcId="{50A5336E-DFEE-4091-8975-9CB66C2D54D0}" destId="{E575E219-D322-4530-8A85-0616CBA4F61C}" srcOrd="2" destOrd="0" parTransId="{2986FEB3-35C7-40C2-AE36-3CA2095D3F3D}" sibTransId="{6DF3ACA1-F4E6-49AD-A863-9D537E85AED5}"/>
    <dgm:cxn modelId="{E8BB2285-B7C5-4C5C-8831-844A556EFFE8}" srcId="{50A5336E-DFEE-4091-8975-9CB66C2D54D0}" destId="{48295428-E542-4E53-9F84-14FFDAD114E4}" srcOrd="4" destOrd="0" parTransId="{E6400C9A-152E-42FF-B219-D2C0FCA17401}" sibTransId="{AEDBA927-EE51-45D2-BFB8-8DF8832D3C60}"/>
    <dgm:cxn modelId="{1A825063-169F-43F1-B7EB-863EB3895134}" type="presOf" srcId="{1FB3D56C-1A1C-4116-BD1C-FF5791070DE3}" destId="{D92194DC-1C07-4CB1-B613-6472883F1041}" srcOrd="1" destOrd="0" presId="urn:microsoft.com/office/officeart/2005/8/layout/vList4#16"/>
    <dgm:cxn modelId="{92DAA0B7-128B-4B2D-BA12-EDA743908D45}" type="presOf" srcId="{48295428-E542-4E53-9F84-14FFDAD114E4}" destId="{BAB59706-4D0B-4733-BE9A-479ADC4A4434}" srcOrd="1" destOrd="0" presId="urn:microsoft.com/office/officeart/2005/8/layout/vList4#16"/>
    <dgm:cxn modelId="{D6C751D7-F78D-459C-A7F2-6C503014FA53}" type="presOf" srcId="{7AFCE501-3D58-45C9-BEC6-82BC078662DC}" destId="{3689C9C6-11DF-45C5-A4F2-21557263C134}" srcOrd="0" destOrd="0" presId="urn:microsoft.com/office/officeart/2005/8/layout/vList4#16"/>
    <dgm:cxn modelId="{77BDBCE1-D8D8-4B36-AC60-703311578A9C}" srcId="{50A5336E-DFEE-4091-8975-9CB66C2D54D0}" destId="{7AFCE501-3D58-45C9-BEC6-82BC078662DC}" srcOrd="1" destOrd="0" parTransId="{C28256ED-8D4C-4E0C-8355-1EEDD0EECD6D}" sibTransId="{99A581AB-ED5A-4938-A48E-06A47DADDE06}"/>
    <dgm:cxn modelId="{4F20D7F4-1D7B-4BE1-AD3F-FD96E2529CAD}" type="presOf" srcId="{E92E128A-FF5E-4047-B744-F30E4E462EB9}" destId="{96C94476-2B01-4540-8470-5EE5C8C4A509}" srcOrd="1" destOrd="0" presId="urn:microsoft.com/office/officeart/2005/8/layout/vList4#16"/>
    <dgm:cxn modelId="{B66C4224-D9A0-4B61-B23F-125A103DD066}" srcId="{50A5336E-DFEE-4091-8975-9CB66C2D54D0}" destId="{E92E128A-FF5E-4047-B744-F30E4E462EB9}" srcOrd="3" destOrd="0" parTransId="{AEAF51C0-7134-4BE9-BE63-6411FCCA613E}" sibTransId="{460B122C-72A2-4B34-820C-0B4B07435DDC}"/>
    <dgm:cxn modelId="{A35A34DF-F9C0-44A8-898B-BB3515D9E1AE}" type="presParOf" srcId="{6E5B5FE6-57EB-422E-A8A1-73EC17409EB2}" destId="{E3C5ED6C-3BD6-49B5-B872-D36F6D5BE88C}" srcOrd="0" destOrd="0" presId="urn:microsoft.com/office/officeart/2005/8/layout/vList4#16"/>
    <dgm:cxn modelId="{69BA7258-D4FA-4562-82B1-24F10980FE91}" type="presParOf" srcId="{E3C5ED6C-3BD6-49B5-B872-D36F6D5BE88C}" destId="{B65ED511-9301-44FF-B7BE-7EBF24748C47}" srcOrd="0" destOrd="0" presId="urn:microsoft.com/office/officeart/2005/8/layout/vList4#16"/>
    <dgm:cxn modelId="{4635FA8E-ED0B-4640-BBCE-B1713D52DEC2}" type="presParOf" srcId="{E3C5ED6C-3BD6-49B5-B872-D36F6D5BE88C}" destId="{89902B00-917A-40CA-B487-EBE801C07EF5}" srcOrd="1" destOrd="0" presId="urn:microsoft.com/office/officeart/2005/8/layout/vList4#16"/>
    <dgm:cxn modelId="{7A68DC68-9471-4A26-92A2-53E84A117665}" type="presParOf" srcId="{E3C5ED6C-3BD6-49B5-B872-D36F6D5BE88C}" destId="{D92194DC-1C07-4CB1-B613-6472883F1041}" srcOrd="2" destOrd="0" presId="urn:microsoft.com/office/officeart/2005/8/layout/vList4#16"/>
    <dgm:cxn modelId="{E02BDF4A-013C-46C5-BC7F-4F8F0BB3C0BB}" type="presParOf" srcId="{6E5B5FE6-57EB-422E-A8A1-73EC17409EB2}" destId="{D58BF198-7DDF-4C39-B319-71AB87E8D408}" srcOrd="1" destOrd="0" presId="urn:microsoft.com/office/officeart/2005/8/layout/vList4#16"/>
    <dgm:cxn modelId="{FA837299-7F7F-4BE7-8554-F490CE3B0A2A}" type="presParOf" srcId="{6E5B5FE6-57EB-422E-A8A1-73EC17409EB2}" destId="{0F471E39-C75C-4A30-99DC-EA6CD6C6A184}" srcOrd="2" destOrd="0" presId="urn:microsoft.com/office/officeart/2005/8/layout/vList4#16"/>
    <dgm:cxn modelId="{4A196486-399B-49AA-8DBE-B19A34059970}" type="presParOf" srcId="{0F471E39-C75C-4A30-99DC-EA6CD6C6A184}" destId="{3689C9C6-11DF-45C5-A4F2-21557263C134}" srcOrd="0" destOrd="0" presId="urn:microsoft.com/office/officeart/2005/8/layout/vList4#16"/>
    <dgm:cxn modelId="{A53E65E8-4635-4FF4-9085-A630E6EE2DB8}" type="presParOf" srcId="{0F471E39-C75C-4A30-99DC-EA6CD6C6A184}" destId="{C18BA259-0E2F-4123-B604-7E5FB9DA67F1}" srcOrd="1" destOrd="0" presId="urn:microsoft.com/office/officeart/2005/8/layout/vList4#16"/>
    <dgm:cxn modelId="{ECA41CDD-A196-4478-B131-B90CF527A129}" type="presParOf" srcId="{0F471E39-C75C-4A30-99DC-EA6CD6C6A184}" destId="{58D014E1-FA69-48F8-814D-1585AD6F8AE4}" srcOrd="2" destOrd="0" presId="urn:microsoft.com/office/officeart/2005/8/layout/vList4#16"/>
    <dgm:cxn modelId="{49911FA0-167E-4126-ACAF-47924ADF2270}" type="presParOf" srcId="{6E5B5FE6-57EB-422E-A8A1-73EC17409EB2}" destId="{B89EFEE8-3629-4C9F-8291-C0E255A763CD}" srcOrd="3" destOrd="0" presId="urn:microsoft.com/office/officeart/2005/8/layout/vList4#16"/>
    <dgm:cxn modelId="{1AB3BA89-26EE-472A-86BE-8007F14B8418}" type="presParOf" srcId="{6E5B5FE6-57EB-422E-A8A1-73EC17409EB2}" destId="{1FFC2CD2-D458-46E3-984F-1D0E0F516CAE}" srcOrd="4" destOrd="0" presId="urn:microsoft.com/office/officeart/2005/8/layout/vList4#16"/>
    <dgm:cxn modelId="{C89BFB8C-2F21-49B3-B265-C60D2883A1B4}" type="presParOf" srcId="{1FFC2CD2-D458-46E3-984F-1D0E0F516CAE}" destId="{4BF1BDDF-0520-4E2F-A6EC-3F4F1E4C9550}" srcOrd="0" destOrd="0" presId="urn:microsoft.com/office/officeart/2005/8/layout/vList4#16"/>
    <dgm:cxn modelId="{C6DF79FA-6811-43CF-8DAB-4B20CBCF8739}" type="presParOf" srcId="{1FFC2CD2-D458-46E3-984F-1D0E0F516CAE}" destId="{9846D346-18D9-4643-8677-F645DDF02C9F}" srcOrd="1" destOrd="0" presId="urn:microsoft.com/office/officeart/2005/8/layout/vList4#16"/>
    <dgm:cxn modelId="{C861CD06-8224-498D-86B4-6F85A272A4F4}" type="presParOf" srcId="{1FFC2CD2-D458-46E3-984F-1D0E0F516CAE}" destId="{44ED6891-1217-4D06-A7E3-7930F6B78C97}" srcOrd="2" destOrd="0" presId="urn:microsoft.com/office/officeart/2005/8/layout/vList4#16"/>
    <dgm:cxn modelId="{9C19FD75-E876-48AD-BD9B-9745F0196B23}" type="presParOf" srcId="{6E5B5FE6-57EB-422E-A8A1-73EC17409EB2}" destId="{383E3785-3596-468A-A6F4-6B68A78B6112}" srcOrd="5" destOrd="0" presId="urn:microsoft.com/office/officeart/2005/8/layout/vList4#16"/>
    <dgm:cxn modelId="{5F1AA29B-421A-46A5-BCA2-C2C53F81265B}" type="presParOf" srcId="{6E5B5FE6-57EB-422E-A8A1-73EC17409EB2}" destId="{3E258E8E-2295-4C6D-AC82-3205C8DD9731}" srcOrd="6" destOrd="0" presId="urn:microsoft.com/office/officeart/2005/8/layout/vList4#16"/>
    <dgm:cxn modelId="{059A8693-3563-46AA-9314-1C4074AE6D71}" type="presParOf" srcId="{3E258E8E-2295-4C6D-AC82-3205C8DD9731}" destId="{351AC342-77A4-46AF-82D9-A19AF905E264}" srcOrd="0" destOrd="0" presId="urn:microsoft.com/office/officeart/2005/8/layout/vList4#16"/>
    <dgm:cxn modelId="{4F8A8058-616F-44E1-8915-10B6AE812BEB}" type="presParOf" srcId="{3E258E8E-2295-4C6D-AC82-3205C8DD9731}" destId="{792F6F16-79A7-4EE5-A316-7527C987C0F1}" srcOrd="1" destOrd="0" presId="urn:microsoft.com/office/officeart/2005/8/layout/vList4#16"/>
    <dgm:cxn modelId="{FDB08B93-5871-4364-80F8-5F75F49E2742}" type="presParOf" srcId="{3E258E8E-2295-4C6D-AC82-3205C8DD9731}" destId="{96C94476-2B01-4540-8470-5EE5C8C4A509}" srcOrd="2" destOrd="0" presId="urn:microsoft.com/office/officeart/2005/8/layout/vList4#16"/>
    <dgm:cxn modelId="{00BC445D-8C8D-4A10-8945-C29E7A202A15}" type="presParOf" srcId="{6E5B5FE6-57EB-422E-A8A1-73EC17409EB2}" destId="{864D169F-3F87-4261-B433-0B7E4995BF3E}" srcOrd="7" destOrd="0" presId="urn:microsoft.com/office/officeart/2005/8/layout/vList4#16"/>
    <dgm:cxn modelId="{12E6A5E4-6A6D-43F5-B3D4-F37D62AC443A}" type="presParOf" srcId="{6E5B5FE6-57EB-422E-A8A1-73EC17409EB2}" destId="{9C876BFF-21EA-4BC8-951C-27905F140C82}" srcOrd="8" destOrd="0" presId="urn:microsoft.com/office/officeart/2005/8/layout/vList4#16"/>
    <dgm:cxn modelId="{D2FF5BC1-271D-4E04-BC10-0F53460041AA}" type="presParOf" srcId="{9C876BFF-21EA-4BC8-951C-27905F140C82}" destId="{487CB360-F86D-4484-BF42-97176E6F4EB3}" srcOrd="0" destOrd="0" presId="urn:microsoft.com/office/officeart/2005/8/layout/vList4#16"/>
    <dgm:cxn modelId="{40D64EFA-2D1B-44AF-816C-C859830EBCAC}" type="presParOf" srcId="{9C876BFF-21EA-4BC8-951C-27905F140C82}" destId="{E4F76468-2EED-48BC-9F6D-A9E351DE370F}" srcOrd="1" destOrd="0" presId="urn:microsoft.com/office/officeart/2005/8/layout/vList4#16"/>
    <dgm:cxn modelId="{C6DC2CE4-0857-407D-BE88-EB160E71332E}" type="presParOf" srcId="{9C876BFF-21EA-4BC8-951C-27905F140C82}" destId="{BAB59706-4D0B-4733-BE9A-479ADC4A4434}" srcOrd="2" destOrd="0" presId="urn:microsoft.com/office/officeart/2005/8/layout/vList4#1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7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FAE4EC62-FB6F-45EE-A657-D0E2E411A20C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عند وجود بعض المشكلات العائلية في الأسرة قدم حلولاً عملية بطريقة دبلوماسية لتنقذ السفينة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A64F677A-DD6F-4BF5-A960-3903AAC8C6F0}" type="parTrans" cxnId="{E87F6EF8-4D43-4E03-AD97-54DF08BFF3F0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58C74AA7-097C-4A4C-AEE2-E27C35951233}" type="sibTrans" cxnId="{E87F6EF8-4D43-4E03-AD97-54DF08BFF3F0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BA093182-DAD7-4F49-9883-BCD1A7899812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إذا ارتبطت الأم بزوج غير أبيك، فأكرمه، وعامله بالحسنى،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DCC12529-0CC4-4FA8-AA71-DC46151A636B}" type="parTrans" cxnId="{9ADC3EB4-A427-4D40-977C-7ACFBC74D087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D18B180D-8445-418C-94EE-02FFEB2D55F4}" type="sibTrans" cxnId="{9ADC3EB4-A427-4D40-977C-7ACFBC74D087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7B1ED147-60D5-4CBF-BC5F-205023B79A29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إذ كانت الأم مرتبطة بزوج غير أبيك، فأعل مكانته وشاوره في بعض أمرك، وخذ بنصحه.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B01B6914-17F1-401A-81E0-19501459B049}" type="parTrans" cxnId="{EF537DEF-2CD8-4F34-B2FE-0C4F77FFECD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7EFB7D0-C788-4EF6-9268-02B132DE7F04}" type="sibTrans" cxnId="{EF537DEF-2CD8-4F34-B2FE-0C4F77FFECD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22E6511-2E91-4A26-9FA8-1BA460FEE54A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اتصل عبر هاتفك بمن يعز على أمك، ودعها تتواصل معهم.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FF2BE57E-63D6-47F6-B053-D75784E55B7E}" type="parTrans" cxnId="{D5DC2961-EE30-400B-A6C1-DDFC2680A3B5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45AA6138-4C65-482A-A11A-4103D7211E1C}" type="sibTrans" cxnId="{D5DC2961-EE30-400B-A6C1-DDFC2680A3B5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B9D9C27D-8100-43F2-84D4-DA1E8DDB2BA6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عند كبرها ارحم ضعفها، وأمسك يدها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A1077598-00FB-4828-8919-112FD1939F11}" type="parTrans" cxnId="{926A7B06-1017-4A68-91FB-BDE36703651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D64303D3-46F0-4ECF-AC07-38C126BECCC3}" type="sibTrans" cxnId="{926A7B06-1017-4A68-91FB-BDE36703651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99261D2-4128-4CE7-89C7-591919900D12}" type="pres">
      <dgm:prSet presAssocID="{FAE4EC62-FB6F-45EE-A657-D0E2E411A20C}" presName="comp" presStyleCnt="0"/>
      <dgm:spPr/>
      <dgm:t>
        <a:bodyPr/>
        <a:lstStyle/>
        <a:p>
          <a:pPr rtl="1"/>
          <a:endParaRPr lang="ar-SA"/>
        </a:p>
      </dgm:t>
    </dgm:pt>
    <dgm:pt modelId="{E1EE5CF6-F842-4504-ACDF-B023E8CFB1B4}" type="pres">
      <dgm:prSet presAssocID="{FAE4EC62-FB6F-45EE-A657-D0E2E411A20C}" presName="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63D589AC-E813-4332-9C90-C4EE78E2C608}" type="pres">
      <dgm:prSet presAssocID="{FAE4EC62-FB6F-45EE-A657-D0E2E411A20C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552D4D12-A3A8-4846-8407-1C8E74BDA47F}" type="pres">
      <dgm:prSet presAssocID="{FAE4EC62-FB6F-45EE-A657-D0E2E411A20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863C48F-C606-4007-B7BD-8BB18DE371A7}" type="pres">
      <dgm:prSet presAssocID="{58C74AA7-097C-4A4C-AEE2-E27C35951233}" presName="spacer" presStyleCnt="0"/>
      <dgm:spPr/>
      <dgm:t>
        <a:bodyPr/>
        <a:lstStyle/>
        <a:p>
          <a:pPr rtl="1"/>
          <a:endParaRPr lang="ar-SA"/>
        </a:p>
      </dgm:t>
    </dgm:pt>
    <dgm:pt modelId="{D6B7D727-A4B6-40BA-B8C4-4FF80B1D863D}" type="pres">
      <dgm:prSet presAssocID="{BA093182-DAD7-4F49-9883-BCD1A7899812}" presName="comp" presStyleCnt="0"/>
      <dgm:spPr/>
      <dgm:t>
        <a:bodyPr/>
        <a:lstStyle/>
        <a:p>
          <a:pPr rtl="1"/>
          <a:endParaRPr lang="ar-SA"/>
        </a:p>
      </dgm:t>
    </dgm:pt>
    <dgm:pt modelId="{B2A2B266-B6C2-4BB5-B80A-50AFD82D3761}" type="pres">
      <dgm:prSet presAssocID="{BA093182-DAD7-4F49-9883-BCD1A7899812}" presName="box" presStyleLbl="node1" presStyleIdx="1" presStyleCnt="5"/>
      <dgm:spPr/>
      <dgm:t>
        <a:bodyPr/>
        <a:lstStyle/>
        <a:p>
          <a:pPr rtl="1"/>
          <a:endParaRPr lang="ar-SA"/>
        </a:p>
      </dgm:t>
    </dgm:pt>
    <dgm:pt modelId="{A60F4A0B-C767-4C9F-A39B-25FEC1FABE97}" type="pres">
      <dgm:prSet presAssocID="{BA093182-DAD7-4F49-9883-BCD1A7899812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AF13B445-119E-4A02-BAEE-3C814BF5DE1B}" type="pres">
      <dgm:prSet presAssocID="{BA093182-DAD7-4F49-9883-BCD1A7899812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9C65E5A-B4D9-4D02-A1AE-7F4F70DF98FA}" type="pres">
      <dgm:prSet presAssocID="{D18B180D-8445-418C-94EE-02FFEB2D55F4}" presName="spacer" presStyleCnt="0"/>
      <dgm:spPr/>
      <dgm:t>
        <a:bodyPr/>
        <a:lstStyle/>
        <a:p>
          <a:pPr rtl="1"/>
          <a:endParaRPr lang="ar-SA"/>
        </a:p>
      </dgm:t>
    </dgm:pt>
    <dgm:pt modelId="{1C15EDDA-9080-4E5D-A8D3-8DBB5CA1B4F7}" type="pres">
      <dgm:prSet presAssocID="{7B1ED147-60D5-4CBF-BC5F-205023B79A29}" presName="comp" presStyleCnt="0"/>
      <dgm:spPr/>
      <dgm:t>
        <a:bodyPr/>
        <a:lstStyle/>
        <a:p>
          <a:pPr rtl="1"/>
          <a:endParaRPr lang="ar-SA"/>
        </a:p>
      </dgm:t>
    </dgm:pt>
    <dgm:pt modelId="{7597647F-6302-4007-A7A9-5907B5213AD0}" type="pres">
      <dgm:prSet presAssocID="{7B1ED147-60D5-4CBF-BC5F-205023B79A29}" presName="box" presStyleLbl="node1" presStyleIdx="2" presStyleCnt="5"/>
      <dgm:spPr/>
      <dgm:t>
        <a:bodyPr/>
        <a:lstStyle/>
        <a:p>
          <a:pPr rtl="1"/>
          <a:endParaRPr lang="ar-SA"/>
        </a:p>
      </dgm:t>
    </dgm:pt>
    <dgm:pt modelId="{CBEEC78D-FDFF-4804-88C3-A667ADA4CE86}" type="pres">
      <dgm:prSet presAssocID="{7B1ED147-60D5-4CBF-BC5F-205023B79A29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ED57E78-1D75-460F-B83D-A42F10357481}" type="pres">
      <dgm:prSet presAssocID="{7B1ED147-60D5-4CBF-BC5F-205023B79A29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1E589B-CC29-4666-8B67-20EE2ABB5FB3}" type="pres">
      <dgm:prSet presAssocID="{E7EFB7D0-C788-4EF6-9268-02B132DE7F04}" presName="spacer" presStyleCnt="0"/>
      <dgm:spPr/>
      <dgm:t>
        <a:bodyPr/>
        <a:lstStyle/>
        <a:p>
          <a:pPr rtl="1"/>
          <a:endParaRPr lang="ar-SA"/>
        </a:p>
      </dgm:t>
    </dgm:pt>
    <dgm:pt modelId="{F0051E61-104A-4109-9377-2B734E7EDB75}" type="pres">
      <dgm:prSet presAssocID="{E22E6511-2E91-4A26-9FA8-1BA460FEE54A}" presName="comp" presStyleCnt="0"/>
      <dgm:spPr/>
      <dgm:t>
        <a:bodyPr/>
        <a:lstStyle/>
        <a:p>
          <a:pPr rtl="1"/>
          <a:endParaRPr lang="ar-SA"/>
        </a:p>
      </dgm:t>
    </dgm:pt>
    <dgm:pt modelId="{C80FC9A5-6D5F-4B89-B91A-54A9E682E654}" type="pres">
      <dgm:prSet presAssocID="{E22E6511-2E91-4A26-9FA8-1BA460FEE54A}" presName="box" presStyleLbl="node1" presStyleIdx="3" presStyleCnt="5"/>
      <dgm:spPr/>
      <dgm:t>
        <a:bodyPr/>
        <a:lstStyle/>
        <a:p>
          <a:pPr rtl="1"/>
          <a:endParaRPr lang="ar-SA"/>
        </a:p>
      </dgm:t>
    </dgm:pt>
    <dgm:pt modelId="{07A4F85B-6A81-440C-9EB8-A529747C4C64}" type="pres">
      <dgm:prSet presAssocID="{E22E6511-2E91-4A26-9FA8-1BA460FEE54A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F7DADD6D-6FE3-44AA-890F-ABD2DDD916FA}" type="pres">
      <dgm:prSet presAssocID="{E22E6511-2E91-4A26-9FA8-1BA460FEE54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819FED-5CA8-4218-950A-49729783FA45}" type="pres">
      <dgm:prSet presAssocID="{45AA6138-4C65-482A-A11A-4103D7211E1C}" presName="spacer" presStyleCnt="0"/>
      <dgm:spPr/>
      <dgm:t>
        <a:bodyPr/>
        <a:lstStyle/>
        <a:p>
          <a:pPr rtl="1"/>
          <a:endParaRPr lang="ar-SA"/>
        </a:p>
      </dgm:t>
    </dgm:pt>
    <dgm:pt modelId="{56991C40-D379-4433-B2D1-5FA6094EC228}" type="pres">
      <dgm:prSet presAssocID="{B9D9C27D-8100-43F2-84D4-DA1E8DDB2BA6}" presName="comp" presStyleCnt="0"/>
      <dgm:spPr/>
      <dgm:t>
        <a:bodyPr/>
        <a:lstStyle/>
        <a:p>
          <a:pPr rtl="1"/>
          <a:endParaRPr lang="ar-SA"/>
        </a:p>
      </dgm:t>
    </dgm:pt>
    <dgm:pt modelId="{73C2A9FA-43B5-422F-9B8D-E8C0AEDD8E69}" type="pres">
      <dgm:prSet presAssocID="{B9D9C27D-8100-43F2-84D4-DA1E8DDB2BA6}" presName="box" presStyleLbl="node1" presStyleIdx="4" presStyleCnt="5"/>
      <dgm:spPr/>
      <dgm:t>
        <a:bodyPr/>
        <a:lstStyle/>
        <a:p>
          <a:pPr rtl="1"/>
          <a:endParaRPr lang="ar-SA"/>
        </a:p>
      </dgm:t>
    </dgm:pt>
    <dgm:pt modelId="{12DF9BBC-87BF-4A52-9076-79FEA2ADE9BB}" type="pres">
      <dgm:prSet presAssocID="{B9D9C27D-8100-43F2-84D4-DA1E8DDB2BA6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66DE756-0195-4932-9198-62D710A750DD}" type="pres">
      <dgm:prSet presAssocID="{B9D9C27D-8100-43F2-84D4-DA1E8DDB2BA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87F6EF8-4D43-4E03-AD97-54DF08BFF3F0}" srcId="{50A5336E-DFEE-4091-8975-9CB66C2D54D0}" destId="{FAE4EC62-FB6F-45EE-A657-D0E2E411A20C}" srcOrd="0" destOrd="0" parTransId="{A64F677A-DD6F-4BF5-A960-3903AAC8C6F0}" sibTransId="{58C74AA7-097C-4A4C-AEE2-E27C35951233}"/>
    <dgm:cxn modelId="{9ADC3EB4-A427-4D40-977C-7ACFBC74D087}" srcId="{50A5336E-DFEE-4091-8975-9CB66C2D54D0}" destId="{BA093182-DAD7-4F49-9883-BCD1A7899812}" srcOrd="1" destOrd="0" parTransId="{DCC12529-0CC4-4FA8-AA71-DC46151A636B}" sibTransId="{D18B180D-8445-418C-94EE-02FFEB2D55F4}"/>
    <dgm:cxn modelId="{9221337B-2CDF-42B2-AE0B-26E17EE1C9FA}" type="presOf" srcId="{E22E6511-2E91-4A26-9FA8-1BA460FEE54A}" destId="{F7DADD6D-6FE3-44AA-890F-ABD2DDD916FA}" srcOrd="1" destOrd="0" presId="urn:microsoft.com/office/officeart/2005/8/layout/vList4#17"/>
    <dgm:cxn modelId="{926A7B06-1017-4A68-91FB-BDE36703651D}" srcId="{50A5336E-DFEE-4091-8975-9CB66C2D54D0}" destId="{B9D9C27D-8100-43F2-84D4-DA1E8DDB2BA6}" srcOrd="4" destOrd="0" parTransId="{A1077598-00FB-4828-8919-112FD1939F11}" sibTransId="{D64303D3-46F0-4ECF-AC07-38C126BECCC3}"/>
    <dgm:cxn modelId="{B1BF55A2-EE6F-456A-AE6C-060BAE31C0BB}" type="presOf" srcId="{7B1ED147-60D5-4CBF-BC5F-205023B79A29}" destId="{DED57E78-1D75-460F-B83D-A42F10357481}" srcOrd="1" destOrd="0" presId="urn:microsoft.com/office/officeart/2005/8/layout/vList4#17"/>
    <dgm:cxn modelId="{634055AB-8E6D-4668-8A2D-C42E373C1EC3}" type="presOf" srcId="{FAE4EC62-FB6F-45EE-A657-D0E2E411A20C}" destId="{E1EE5CF6-F842-4504-ACDF-B023E8CFB1B4}" srcOrd="0" destOrd="0" presId="urn:microsoft.com/office/officeart/2005/8/layout/vList4#17"/>
    <dgm:cxn modelId="{D5DC2961-EE30-400B-A6C1-DDFC2680A3B5}" srcId="{50A5336E-DFEE-4091-8975-9CB66C2D54D0}" destId="{E22E6511-2E91-4A26-9FA8-1BA460FEE54A}" srcOrd="3" destOrd="0" parTransId="{FF2BE57E-63D6-47F6-B053-D75784E55B7E}" sibTransId="{45AA6138-4C65-482A-A11A-4103D7211E1C}"/>
    <dgm:cxn modelId="{D0E6B204-F9BD-4690-BE0A-B853966CEFE7}" type="presOf" srcId="{BA093182-DAD7-4F49-9883-BCD1A7899812}" destId="{B2A2B266-B6C2-4BB5-B80A-50AFD82D3761}" srcOrd="0" destOrd="0" presId="urn:microsoft.com/office/officeart/2005/8/layout/vList4#17"/>
    <dgm:cxn modelId="{7A170DD6-598B-4579-B408-12A8A802D546}" type="presOf" srcId="{B9D9C27D-8100-43F2-84D4-DA1E8DDB2BA6}" destId="{73C2A9FA-43B5-422F-9B8D-E8C0AEDD8E69}" srcOrd="0" destOrd="0" presId="urn:microsoft.com/office/officeart/2005/8/layout/vList4#17"/>
    <dgm:cxn modelId="{DB7D30A3-204C-4BB8-BC1B-9A4C4ACC001E}" type="presOf" srcId="{50A5336E-DFEE-4091-8975-9CB66C2D54D0}" destId="{6E5B5FE6-57EB-422E-A8A1-73EC17409EB2}" srcOrd="0" destOrd="0" presId="urn:microsoft.com/office/officeart/2005/8/layout/vList4#17"/>
    <dgm:cxn modelId="{8DF8214B-1D33-4637-AB12-2B8BA57C39E6}" type="presOf" srcId="{B9D9C27D-8100-43F2-84D4-DA1E8DDB2BA6}" destId="{766DE756-0195-4932-9198-62D710A750DD}" srcOrd="1" destOrd="0" presId="urn:microsoft.com/office/officeart/2005/8/layout/vList4#17"/>
    <dgm:cxn modelId="{2AB45254-6235-4A8A-8874-617857AFD0F7}" type="presOf" srcId="{BA093182-DAD7-4F49-9883-BCD1A7899812}" destId="{AF13B445-119E-4A02-BAEE-3C814BF5DE1B}" srcOrd="1" destOrd="0" presId="urn:microsoft.com/office/officeart/2005/8/layout/vList4#17"/>
    <dgm:cxn modelId="{14B53E5A-7660-4E2C-AC1A-E2540A0832E4}" type="presOf" srcId="{FAE4EC62-FB6F-45EE-A657-D0E2E411A20C}" destId="{552D4D12-A3A8-4846-8407-1C8E74BDA47F}" srcOrd="1" destOrd="0" presId="urn:microsoft.com/office/officeart/2005/8/layout/vList4#17"/>
    <dgm:cxn modelId="{EF537DEF-2CD8-4F34-B2FE-0C4F77FFECD6}" srcId="{50A5336E-DFEE-4091-8975-9CB66C2D54D0}" destId="{7B1ED147-60D5-4CBF-BC5F-205023B79A29}" srcOrd="2" destOrd="0" parTransId="{B01B6914-17F1-401A-81E0-19501459B049}" sibTransId="{E7EFB7D0-C788-4EF6-9268-02B132DE7F04}"/>
    <dgm:cxn modelId="{8CDDF5C4-091A-4740-AC5F-82FF0B5F5CF2}" type="presOf" srcId="{7B1ED147-60D5-4CBF-BC5F-205023B79A29}" destId="{7597647F-6302-4007-A7A9-5907B5213AD0}" srcOrd="0" destOrd="0" presId="urn:microsoft.com/office/officeart/2005/8/layout/vList4#17"/>
    <dgm:cxn modelId="{5BAC900C-3C7D-4C25-82BB-28D89D8F17AD}" type="presOf" srcId="{E22E6511-2E91-4A26-9FA8-1BA460FEE54A}" destId="{C80FC9A5-6D5F-4B89-B91A-54A9E682E654}" srcOrd="0" destOrd="0" presId="urn:microsoft.com/office/officeart/2005/8/layout/vList4#17"/>
    <dgm:cxn modelId="{FEE9293B-6211-41E2-9DA1-D2FD6F7F73BA}" type="presParOf" srcId="{6E5B5FE6-57EB-422E-A8A1-73EC17409EB2}" destId="{C99261D2-4128-4CE7-89C7-591919900D12}" srcOrd="0" destOrd="0" presId="urn:microsoft.com/office/officeart/2005/8/layout/vList4#17"/>
    <dgm:cxn modelId="{22AA99A1-912E-4665-BE56-A2A901C400B6}" type="presParOf" srcId="{C99261D2-4128-4CE7-89C7-591919900D12}" destId="{E1EE5CF6-F842-4504-ACDF-B023E8CFB1B4}" srcOrd="0" destOrd="0" presId="urn:microsoft.com/office/officeart/2005/8/layout/vList4#17"/>
    <dgm:cxn modelId="{3C90D7C3-741F-4AB1-B0E5-85916F4C488A}" type="presParOf" srcId="{C99261D2-4128-4CE7-89C7-591919900D12}" destId="{63D589AC-E813-4332-9C90-C4EE78E2C608}" srcOrd="1" destOrd="0" presId="urn:microsoft.com/office/officeart/2005/8/layout/vList4#17"/>
    <dgm:cxn modelId="{45D50CD0-55B5-404D-8862-811FC7671D2D}" type="presParOf" srcId="{C99261D2-4128-4CE7-89C7-591919900D12}" destId="{552D4D12-A3A8-4846-8407-1C8E74BDA47F}" srcOrd="2" destOrd="0" presId="urn:microsoft.com/office/officeart/2005/8/layout/vList4#17"/>
    <dgm:cxn modelId="{003D7CE3-9403-4B51-A01A-220619FF0A7C}" type="presParOf" srcId="{6E5B5FE6-57EB-422E-A8A1-73EC17409EB2}" destId="{8863C48F-C606-4007-B7BD-8BB18DE371A7}" srcOrd="1" destOrd="0" presId="urn:microsoft.com/office/officeart/2005/8/layout/vList4#17"/>
    <dgm:cxn modelId="{A459138D-0374-448F-8DB6-5B81502A7B69}" type="presParOf" srcId="{6E5B5FE6-57EB-422E-A8A1-73EC17409EB2}" destId="{D6B7D727-A4B6-40BA-B8C4-4FF80B1D863D}" srcOrd="2" destOrd="0" presId="urn:microsoft.com/office/officeart/2005/8/layout/vList4#17"/>
    <dgm:cxn modelId="{0A741DA0-1A45-427F-946E-0AE018FA421B}" type="presParOf" srcId="{D6B7D727-A4B6-40BA-B8C4-4FF80B1D863D}" destId="{B2A2B266-B6C2-4BB5-B80A-50AFD82D3761}" srcOrd="0" destOrd="0" presId="urn:microsoft.com/office/officeart/2005/8/layout/vList4#17"/>
    <dgm:cxn modelId="{1CA9B44F-1799-4EBD-9C80-A5F6CEA84892}" type="presParOf" srcId="{D6B7D727-A4B6-40BA-B8C4-4FF80B1D863D}" destId="{A60F4A0B-C767-4C9F-A39B-25FEC1FABE97}" srcOrd="1" destOrd="0" presId="urn:microsoft.com/office/officeart/2005/8/layout/vList4#17"/>
    <dgm:cxn modelId="{410EBA93-927E-4176-B4B6-40621E8AD85A}" type="presParOf" srcId="{D6B7D727-A4B6-40BA-B8C4-4FF80B1D863D}" destId="{AF13B445-119E-4A02-BAEE-3C814BF5DE1B}" srcOrd="2" destOrd="0" presId="urn:microsoft.com/office/officeart/2005/8/layout/vList4#17"/>
    <dgm:cxn modelId="{2DD44A90-A8F2-40B4-B872-B247EE03E60D}" type="presParOf" srcId="{6E5B5FE6-57EB-422E-A8A1-73EC17409EB2}" destId="{59C65E5A-B4D9-4D02-A1AE-7F4F70DF98FA}" srcOrd="3" destOrd="0" presId="urn:microsoft.com/office/officeart/2005/8/layout/vList4#17"/>
    <dgm:cxn modelId="{06F8C581-DA81-46E8-82A1-9908950D92E8}" type="presParOf" srcId="{6E5B5FE6-57EB-422E-A8A1-73EC17409EB2}" destId="{1C15EDDA-9080-4E5D-A8D3-8DBB5CA1B4F7}" srcOrd="4" destOrd="0" presId="urn:microsoft.com/office/officeart/2005/8/layout/vList4#17"/>
    <dgm:cxn modelId="{4274400A-BF82-42B1-B37B-631026E8BD00}" type="presParOf" srcId="{1C15EDDA-9080-4E5D-A8D3-8DBB5CA1B4F7}" destId="{7597647F-6302-4007-A7A9-5907B5213AD0}" srcOrd="0" destOrd="0" presId="urn:microsoft.com/office/officeart/2005/8/layout/vList4#17"/>
    <dgm:cxn modelId="{2227E61F-DEEA-433D-9E82-6B0937149E46}" type="presParOf" srcId="{1C15EDDA-9080-4E5D-A8D3-8DBB5CA1B4F7}" destId="{CBEEC78D-FDFF-4804-88C3-A667ADA4CE86}" srcOrd="1" destOrd="0" presId="urn:microsoft.com/office/officeart/2005/8/layout/vList4#17"/>
    <dgm:cxn modelId="{57187F6C-00CB-4DCD-987D-F07007D68E6C}" type="presParOf" srcId="{1C15EDDA-9080-4E5D-A8D3-8DBB5CA1B4F7}" destId="{DED57E78-1D75-460F-B83D-A42F10357481}" srcOrd="2" destOrd="0" presId="urn:microsoft.com/office/officeart/2005/8/layout/vList4#17"/>
    <dgm:cxn modelId="{092457E4-A58E-4EDB-845D-60FAFCB620B1}" type="presParOf" srcId="{6E5B5FE6-57EB-422E-A8A1-73EC17409EB2}" destId="{AD1E589B-CC29-4666-8B67-20EE2ABB5FB3}" srcOrd="5" destOrd="0" presId="urn:microsoft.com/office/officeart/2005/8/layout/vList4#17"/>
    <dgm:cxn modelId="{295043BB-0F03-4366-9A3A-12DE880EA528}" type="presParOf" srcId="{6E5B5FE6-57EB-422E-A8A1-73EC17409EB2}" destId="{F0051E61-104A-4109-9377-2B734E7EDB75}" srcOrd="6" destOrd="0" presId="urn:microsoft.com/office/officeart/2005/8/layout/vList4#17"/>
    <dgm:cxn modelId="{6E100CC2-762D-42D8-840A-13029EE543F1}" type="presParOf" srcId="{F0051E61-104A-4109-9377-2B734E7EDB75}" destId="{C80FC9A5-6D5F-4B89-B91A-54A9E682E654}" srcOrd="0" destOrd="0" presId="urn:microsoft.com/office/officeart/2005/8/layout/vList4#17"/>
    <dgm:cxn modelId="{49678A39-4673-4D25-893E-74161C11D87A}" type="presParOf" srcId="{F0051E61-104A-4109-9377-2B734E7EDB75}" destId="{07A4F85B-6A81-440C-9EB8-A529747C4C64}" srcOrd="1" destOrd="0" presId="urn:microsoft.com/office/officeart/2005/8/layout/vList4#17"/>
    <dgm:cxn modelId="{B745D4D4-878E-4790-AC48-9B2057EAC718}" type="presParOf" srcId="{F0051E61-104A-4109-9377-2B734E7EDB75}" destId="{F7DADD6D-6FE3-44AA-890F-ABD2DDD916FA}" srcOrd="2" destOrd="0" presId="urn:microsoft.com/office/officeart/2005/8/layout/vList4#17"/>
    <dgm:cxn modelId="{380EC071-DE24-45DE-AC8C-3593CA8A864E}" type="presParOf" srcId="{6E5B5FE6-57EB-422E-A8A1-73EC17409EB2}" destId="{CA819FED-5CA8-4218-950A-49729783FA45}" srcOrd="7" destOrd="0" presId="urn:microsoft.com/office/officeart/2005/8/layout/vList4#17"/>
    <dgm:cxn modelId="{49461DF1-9229-4D8C-AE8E-C6941F3AE5F5}" type="presParOf" srcId="{6E5B5FE6-57EB-422E-A8A1-73EC17409EB2}" destId="{56991C40-D379-4433-B2D1-5FA6094EC228}" srcOrd="8" destOrd="0" presId="urn:microsoft.com/office/officeart/2005/8/layout/vList4#17"/>
    <dgm:cxn modelId="{990B55C7-A6B6-4B90-AAD6-EB1DB0BF1F94}" type="presParOf" srcId="{56991C40-D379-4433-B2D1-5FA6094EC228}" destId="{73C2A9FA-43B5-422F-9B8D-E8C0AEDD8E69}" srcOrd="0" destOrd="0" presId="urn:microsoft.com/office/officeart/2005/8/layout/vList4#17"/>
    <dgm:cxn modelId="{D874E1CD-C8E5-41CD-A17E-C03B044A7201}" type="presParOf" srcId="{56991C40-D379-4433-B2D1-5FA6094EC228}" destId="{12DF9BBC-87BF-4A52-9076-79FEA2ADE9BB}" srcOrd="1" destOrd="0" presId="urn:microsoft.com/office/officeart/2005/8/layout/vList4#17"/>
    <dgm:cxn modelId="{6CD958C5-8594-4D9A-8103-3D04545FA73E}" type="presParOf" srcId="{56991C40-D379-4433-B2D1-5FA6094EC228}" destId="{766DE756-0195-4932-9198-62D710A750DD}" srcOrd="2" destOrd="0" presId="urn:microsoft.com/office/officeart/2005/8/layout/vList4#1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8" loCatId="list" qsTypeId="urn:microsoft.com/office/officeart/2005/8/quickstyle/3d3" qsCatId="3D" csTypeId="urn:microsoft.com/office/officeart/2005/8/colors/colorful1#11" csCatId="colorful" phldr="1"/>
      <dgm:spPr/>
      <dgm:t>
        <a:bodyPr/>
        <a:lstStyle/>
        <a:p>
          <a:pPr rtl="1"/>
          <a:endParaRPr lang="ar-SA"/>
        </a:p>
      </dgm:t>
    </dgm:pt>
    <dgm:pt modelId="{7DB00034-6C77-4CCB-87AA-EDC94900C2A1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قدم لها اشتراكًا في مجلة تناسبها كهدية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4126225A-D5B4-4EE4-84A7-1999AD570FA6}" type="parTrans" cxnId="{FA35BA7D-9D74-448A-9935-B9C40654C2A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944F0AE-86F3-4DF4-B1CF-99375A47D532}" type="sibTrans" cxnId="{FA35BA7D-9D74-448A-9935-B9C40654C2A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779E438B-99A9-467C-ABD1-8100D8532A99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قدم لها الأموال في كل وقت وحين، ولا تجعلها هي تطلب ذلك منك.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5EC00688-5C6F-4A04-B05D-F77102C1EA75}" type="parTrans" cxnId="{0E30A770-DC48-4CBA-8701-7ADCD17575BC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054E4D36-EE6F-4FCE-B492-874BE22EAC3C}" type="sibTrans" cxnId="{0E30A770-DC48-4CBA-8701-7ADCD17575BC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31F21A55-2002-4CF2-A4B7-1F4E3F4B3197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إذا اشتريت لها حاجياتها، أو أتيت بمستلزماتها فلا تأخذ قيمة تلك المستلزمات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9141ED5D-FCDA-4ED9-80B2-E79ADBEB999F}" type="parTrans" cxnId="{437B37D5-D1B7-407F-AD0F-83F81C81CEAE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4A6311F8-8F10-4C9E-8BB0-47BDEDC43378}" type="sibTrans" cxnId="{437B37D5-D1B7-407F-AD0F-83F81C81CEAE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C564783A-69FD-4BF4-B9B8-68C5B2E2D5B9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عندما ينفصل والداك عن بعضيهما، فلا تتعرض لأحدهما بما يكره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1847534B-D1DC-4C66-8090-55A694FDEE77}" type="parTrans" cxnId="{6DF2D145-1E99-44EA-BF17-95A217E1CB33}">
      <dgm:prSet/>
      <dgm:spPr/>
      <dgm:t>
        <a:bodyPr/>
        <a:lstStyle/>
        <a:p>
          <a:pPr rtl="1"/>
          <a:endParaRPr lang="ar-SA"/>
        </a:p>
      </dgm:t>
    </dgm:pt>
    <dgm:pt modelId="{67923591-2592-4761-842C-85C229F11A47}" type="sibTrans" cxnId="{6DF2D145-1E99-44EA-BF17-95A217E1CB33}">
      <dgm:prSet/>
      <dgm:spPr/>
      <dgm:t>
        <a:bodyPr/>
        <a:lstStyle/>
        <a:p>
          <a:pPr rtl="1"/>
          <a:endParaRPr lang="ar-SA"/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EBED8EB-3B44-4784-8A49-1FF316F25BF5}" type="pres">
      <dgm:prSet presAssocID="{7DB00034-6C77-4CCB-87AA-EDC94900C2A1}" presName="comp" presStyleCnt="0"/>
      <dgm:spPr/>
      <dgm:t>
        <a:bodyPr/>
        <a:lstStyle/>
        <a:p>
          <a:pPr rtl="1"/>
          <a:endParaRPr lang="ar-SA"/>
        </a:p>
      </dgm:t>
    </dgm:pt>
    <dgm:pt modelId="{E09F220C-A7EB-49D7-A775-34C185692040}" type="pres">
      <dgm:prSet presAssocID="{7DB00034-6C77-4CCB-87AA-EDC94900C2A1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D539A668-3EEA-49AA-BB18-2581B803EDA6}" type="pres">
      <dgm:prSet presAssocID="{7DB00034-6C77-4CCB-87AA-EDC94900C2A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261C5922-BDA5-4618-BB2E-5A3383CBA320}" type="pres">
      <dgm:prSet presAssocID="{7DB00034-6C77-4CCB-87AA-EDC94900C2A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411B07E-635E-477A-A225-1F7EDAB202AF}" type="pres">
      <dgm:prSet presAssocID="{1944F0AE-86F3-4DF4-B1CF-99375A47D532}" presName="spacer" presStyleCnt="0"/>
      <dgm:spPr/>
      <dgm:t>
        <a:bodyPr/>
        <a:lstStyle/>
        <a:p>
          <a:pPr rtl="1"/>
          <a:endParaRPr lang="ar-SA"/>
        </a:p>
      </dgm:t>
    </dgm:pt>
    <dgm:pt modelId="{DAEF8AFD-B281-48E8-8B66-2FD8051B9A93}" type="pres">
      <dgm:prSet presAssocID="{779E438B-99A9-467C-ABD1-8100D8532A99}" presName="comp" presStyleCnt="0"/>
      <dgm:spPr/>
      <dgm:t>
        <a:bodyPr/>
        <a:lstStyle/>
        <a:p>
          <a:pPr rtl="1"/>
          <a:endParaRPr lang="ar-SA"/>
        </a:p>
      </dgm:t>
    </dgm:pt>
    <dgm:pt modelId="{EA935B94-97C0-47E8-A60E-776DCBA410EA}" type="pres">
      <dgm:prSet presAssocID="{779E438B-99A9-467C-ABD1-8100D8532A99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E5615138-2F90-4785-B459-E1DA8248E7E5}" type="pres">
      <dgm:prSet presAssocID="{779E438B-99A9-467C-ABD1-8100D8532A9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227F5A7A-2E8E-43C7-9129-22B3520546BD}" type="pres">
      <dgm:prSet presAssocID="{779E438B-99A9-467C-ABD1-8100D8532A9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FE9C373-479E-4021-A8DE-31B86F57838F}" type="pres">
      <dgm:prSet presAssocID="{054E4D36-EE6F-4FCE-B492-874BE22EAC3C}" presName="spacer" presStyleCnt="0"/>
      <dgm:spPr/>
      <dgm:t>
        <a:bodyPr/>
        <a:lstStyle/>
        <a:p>
          <a:pPr rtl="1"/>
          <a:endParaRPr lang="ar-SA"/>
        </a:p>
      </dgm:t>
    </dgm:pt>
    <dgm:pt modelId="{CAFDFB91-12EE-44BB-9CB2-9B619FD1AC20}" type="pres">
      <dgm:prSet presAssocID="{31F21A55-2002-4CF2-A4B7-1F4E3F4B3197}" presName="comp" presStyleCnt="0"/>
      <dgm:spPr/>
      <dgm:t>
        <a:bodyPr/>
        <a:lstStyle/>
        <a:p>
          <a:pPr rtl="1"/>
          <a:endParaRPr lang="ar-SA"/>
        </a:p>
      </dgm:t>
    </dgm:pt>
    <dgm:pt modelId="{562575AE-640B-4DC1-A2C9-17FA0342A1C6}" type="pres">
      <dgm:prSet presAssocID="{31F21A55-2002-4CF2-A4B7-1F4E3F4B3197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00C1955E-E839-416F-9AAC-6F735B772B99}" type="pres">
      <dgm:prSet presAssocID="{31F21A55-2002-4CF2-A4B7-1F4E3F4B319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9308B79-C08C-410B-8E1B-DE771D530BEF}" type="pres">
      <dgm:prSet presAssocID="{31F21A55-2002-4CF2-A4B7-1F4E3F4B319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4D297B-F6AB-4642-8BEC-597BF4693A34}" type="pres">
      <dgm:prSet presAssocID="{4A6311F8-8F10-4C9E-8BB0-47BDEDC43378}" presName="spacer" presStyleCnt="0"/>
      <dgm:spPr/>
      <dgm:t>
        <a:bodyPr/>
        <a:lstStyle/>
        <a:p>
          <a:pPr rtl="1"/>
          <a:endParaRPr lang="ar-SA"/>
        </a:p>
      </dgm:t>
    </dgm:pt>
    <dgm:pt modelId="{D53A2D36-9CD3-4820-ACA8-A98D62D3070F}" type="pres">
      <dgm:prSet presAssocID="{C564783A-69FD-4BF4-B9B8-68C5B2E2D5B9}" presName="comp" presStyleCnt="0"/>
      <dgm:spPr/>
      <dgm:t>
        <a:bodyPr/>
        <a:lstStyle/>
        <a:p>
          <a:pPr rtl="1"/>
          <a:endParaRPr lang="ar-SA"/>
        </a:p>
      </dgm:t>
    </dgm:pt>
    <dgm:pt modelId="{CAA27C7A-7447-4A35-9606-1706D6EFD283}" type="pres">
      <dgm:prSet presAssocID="{C564783A-69FD-4BF4-B9B8-68C5B2E2D5B9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F3C43585-A216-42F6-8272-AF40C27B4371}" type="pres">
      <dgm:prSet presAssocID="{C564783A-69FD-4BF4-B9B8-68C5B2E2D5B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73EEB83-2D9C-46C5-82E4-E8B235B54BA1}" type="pres">
      <dgm:prSet presAssocID="{C564783A-69FD-4BF4-B9B8-68C5B2E2D5B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DF2D145-1E99-44EA-BF17-95A217E1CB33}" srcId="{50A5336E-DFEE-4091-8975-9CB66C2D54D0}" destId="{C564783A-69FD-4BF4-B9B8-68C5B2E2D5B9}" srcOrd="3" destOrd="0" parTransId="{1847534B-D1DC-4C66-8090-55A694FDEE77}" sibTransId="{67923591-2592-4761-842C-85C229F11A47}"/>
    <dgm:cxn modelId="{437B37D5-D1B7-407F-AD0F-83F81C81CEAE}" srcId="{50A5336E-DFEE-4091-8975-9CB66C2D54D0}" destId="{31F21A55-2002-4CF2-A4B7-1F4E3F4B3197}" srcOrd="2" destOrd="0" parTransId="{9141ED5D-FCDA-4ED9-80B2-E79ADBEB999F}" sibTransId="{4A6311F8-8F10-4C9E-8BB0-47BDEDC43378}"/>
    <dgm:cxn modelId="{30F28B62-CB43-43D7-A740-FCD6A6007962}" type="presOf" srcId="{7DB00034-6C77-4CCB-87AA-EDC94900C2A1}" destId="{261C5922-BDA5-4618-BB2E-5A3383CBA320}" srcOrd="1" destOrd="0" presId="urn:microsoft.com/office/officeart/2005/8/layout/vList4#18"/>
    <dgm:cxn modelId="{03AB3B50-59DD-4B38-8AB5-4374F3E3003B}" type="presOf" srcId="{779E438B-99A9-467C-ABD1-8100D8532A99}" destId="{227F5A7A-2E8E-43C7-9129-22B3520546BD}" srcOrd="1" destOrd="0" presId="urn:microsoft.com/office/officeart/2005/8/layout/vList4#18"/>
    <dgm:cxn modelId="{08FAFCBF-AE5D-4F7D-AB73-5C1950008786}" type="presOf" srcId="{C564783A-69FD-4BF4-B9B8-68C5B2E2D5B9}" destId="{CAA27C7A-7447-4A35-9606-1706D6EFD283}" srcOrd="0" destOrd="0" presId="urn:microsoft.com/office/officeart/2005/8/layout/vList4#18"/>
    <dgm:cxn modelId="{FA35BA7D-9D74-448A-9935-B9C40654C2A9}" srcId="{50A5336E-DFEE-4091-8975-9CB66C2D54D0}" destId="{7DB00034-6C77-4CCB-87AA-EDC94900C2A1}" srcOrd="0" destOrd="0" parTransId="{4126225A-D5B4-4EE4-84A7-1999AD570FA6}" sibTransId="{1944F0AE-86F3-4DF4-B1CF-99375A47D532}"/>
    <dgm:cxn modelId="{0E30A770-DC48-4CBA-8701-7ADCD17575BC}" srcId="{50A5336E-DFEE-4091-8975-9CB66C2D54D0}" destId="{779E438B-99A9-467C-ABD1-8100D8532A99}" srcOrd="1" destOrd="0" parTransId="{5EC00688-5C6F-4A04-B05D-F77102C1EA75}" sibTransId="{054E4D36-EE6F-4FCE-B492-874BE22EAC3C}"/>
    <dgm:cxn modelId="{31F59F93-5B34-442B-9B7F-F9F65A772FB3}" type="presOf" srcId="{C564783A-69FD-4BF4-B9B8-68C5B2E2D5B9}" destId="{D73EEB83-2D9C-46C5-82E4-E8B235B54BA1}" srcOrd="1" destOrd="0" presId="urn:microsoft.com/office/officeart/2005/8/layout/vList4#18"/>
    <dgm:cxn modelId="{8B10073D-B275-4118-A07B-E6CAF10C9BEC}" type="presOf" srcId="{31F21A55-2002-4CF2-A4B7-1F4E3F4B3197}" destId="{562575AE-640B-4DC1-A2C9-17FA0342A1C6}" srcOrd="0" destOrd="0" presId="urn:microsoft.com/office/officeart/2005/8/layout/vList4#18"/>
    <dgm:cxn modelId="{90F51BAC-C1F6-43DC-A765-1D1F7A11DE7C}" type="presOf" srcId="{7DB00034-6C77-4CCB-87AA-EDC94900C2A1}" destId="{E09F220C-A7EB-49D7-A775-34C185692040}" srcOrd="0" destOrd="0" presId="urn:microsoft.com/office/officeart/2005/8/layout/vList4#18"/>
    <dgm:cxn modelId="{AB752843-886A-4213-9E70-CD834B1F894B}" type="presOf" srcId="{779E438B-99A9-467C-ABD1-8100D8532A99}" destId="{EA935B94-97C0-47E8-A60E-776DCBA410EA}" srcOrd="0" destOrd="0" presId="urn:microsoft.com/office/officeart/2005/8/layout/vList4#18"/>
    <dgm:cxn modelId="{D3E8BEE5-0DCB-45BF-808F-3CAB5C541633}" type="presOf" srcId="{50A5336E-DFEE-4091-8975-9CB66C2D54D0}" destId="{6E5B5FE6-57EB-422E-A8A1-73EC17409EB2}" srcOrd="0" destOrd="0" presId="urn:microsoft.com/office/officeart/2005/8/layout/vList4#18"/>
    <dgm:cxn modelId="{C4FAEE36-1485-483B-90ED-DA73087E43A4}" type="presOf" srcId="{31F21A55-2002-4CF2-A4B7-1F4E3F4B3197}" destId="{39308B79-C08C-410B-8E1B-DE771D530BEF}" srcOrd="1" destOrd="0" presId="urn:microsoft.com/office/officeart/2005/8/layout/vList4#18"/>
    <dgm:cxn modelId="{0DD46C14-2980-4AED-9C19-8EFB9E11946D}" type="presParOf" srcId="{6E5B5FE6-57EB-422E-A8A1-73EC17409EB2}" destId="{9EBED8EB-3B44-4784-8A49-1FF316F25BF5}" srcOrd="0" destOrd="0" presId="urn:microsoft.com/office/officeart/2005/8/layout/vList4#18"/>
    <dgm:cxn modelId="{C58B2275-03FE-4DA9-9867-577B03253C49}" type="presParOf" srcId="{9EBED8EB-3B44-4784-8A49-1FF316F25BF5}" destId="{E09F220C-A7EB-49D7-A775-34C185692040}" srcOrd="0" destOrd="0" presId="urn:microsoft.com/office/officeart/2005/8/layout/vList4#18"/>
    <dgm:cxn modelId="{8F883357-0D4D-4015-ACDC-402F78C444F7}" type="presParOf" srcId="{9EBED8EB-3B44-4784-8A49-1FF316F25BF5}" destId="{D539A668-3EEA-49AA-BB18-2581B803EDA6}" srcOrd="1" destOrd="0" presId="urn:microsoft.com/office/officeart/2005/8/layout/vList4#18"/>
    <dgm:cxn modelId="{442D1202-D90C-4EC2-9B7D-70A21E5B5659}" type="presParOf" srcId="{9EBED8EB-3B44-4784-8A49-1FF316F25BF5}" destId="{261C5922-BDA5-4618-BB2E-5A3383CBA320}" srcOrd="2" destOrd="0" presId="urn:microsoft.com/office/officeart/2005/8/layout/vList4#18"/>
    <dgm:cxn modelId="{BA092964-CEA6-4A3F-98EA-32C59859DFCF}" type="presParOf" srcId="{6E5B5FE6-57EB-422E-A8A1-73EC17409EB2}" destId="{F411B07E-635E-477A-A225-1F7EDAB202AF}" srcOrd="1" destOrd="0" presId="urn:microsoft.com/office/officeart/2005/8/layout/vList4#18"/>
    <dgm:cxn modelId="{B59954E0-3ED8-40B6-ADC8-84BB9C7240DE}" type="presParOf" srcId="{6E5B5FE6-57EB-422E-A8A1-73EC17409EB2}" destId="{DAEF8AFD-B281-48E8-8B66-2FD8051B9A93}" srcOrd="2" destOrd="0" presId="urn:microsoft.com/office/officeart/2005/8/layout/vList4#18"/>
    <dgm:cxn modelId="{2C76A4B1-53CD-42DE-B1EF-250B922DFE18}" type="presParOf" srcId="{DAEF8AFD-B281-48E8-8B66-2FD8051B9A93}" destId="{EA935B94-97C0-47E8-A60E-776DCBA410EA}" srcOrd="0" destOrd="0" presId="urn:microsoft.com/office/officeart/2005/8/layout/vList4#18"/>
    <dgm:cxn modelId="{FF6091CD-37E5-4B7B-9FB6-B2399761593D}" type="presParOf" srcId="{DAEF8AFD-B281-48E8-8B66-2FD8051B9A93}" destId="{E5615138-2F90-4785-B459-E1DA8248E7E5}" srcOrd="1" destOrd="0" presId="urn:microsoft.com/office/officeart/2005/8/layout/vList4#18"/>
    <dgm:cxn modelId="{E07FBE80-C398-4BCF-AAE6-70CA9E832F05}" type="presParOf" srcId="{DAEF8AFD-B281-48E8-8B66-2FD8051B9A93}" destId="{227F5A7A-2E8E-43C7-9129-22B3520546BD}" srcOrd="2" destOrd="0" presId="urn:microsoft.com/office/officeart/2005/8/layout/vList4#18"/>
    <dgm:cxn modelId="{65B7EAD0-6F01-450D-AA56-F4DC9EB0296E}" type="presParOf" srcId="{6E5B5FE6-57EB-422E-A8A1-73EC17409EB2}" destId="{4FE9C373-479E-4021-A8DE-31B86F57838F}" srcOrd="3" destOrd="0" presId="urn:microsoft.com/office/officeart/2005/8/layout/vList4#18"/>
    <dgm:cxn modelId="{37F2D42D-767B-48FC-8A9F-5A02A97EE14B}" type="presParOf" srcId="{6E5B5FE6-57EB-422E-A8A1-73EC17409EB2}" destId="{CAFDFB91-12EE-44BB-9CB2-9B619FD1AC20}" srcOrd="4" destOrd="0" presId="urn:microsoft.com/office/officeart/2005/8/layout/vList4#18"/>
    <dgm:cxn modelId="{595316CC-840D-47AB-B29D-C9A79E34A4EA}" type="presParOf" srcId="{CAFDFB91-12EE-44BB-9CB2-9B619FD1AC20}" destId="{562575AE-640B-4DC1-A2C9-17FA0342A1C6}" srcOrd="0" destOrd="0" presId="urn:microsoft.com/office/officeart/2005/8/layout/vList4#18"/>
    <dgm:cxn modelId="{631963D4-6F58-40B2-8558-6CC3FB99DF4A}" type="presParOf" srcId="{CAFDFB91-12EE-44BB-9CB2-9B619FD1AC20}" destId="{00C1955E-E839-416F-9AAC-6F735B772B99}" srcOrd="1" destOrd="0" presId="urn:microsoft.com/office/officeart/2005/8/layout/vList4#18"/>
    <dgm:cxn modelId="{9F7E3204-3BE8-4A21-B216-B0C6ECF72DDB}" type="presParOf" srcId="{CAFDFB91-12EE-44BB-9CB2-9B619FD1AC20}" destId="{39308B79-C08C-410B-8E1B-DE771D530BEF}" srcOrd="2" destOrd="0" presId="urn:microsoft.com/office/officeart/2005/8/layout/vList4#18"/>
    <dgm:cxn modelId="{D78114F1-0F38-4B53-8E8E-D183D5603A36}" type="presParOf" srcId="{6E5B5FE6-57EB-422E-A8A1-73EC17409EB2}" destId="{794D297B-F6AB-4642-8BEC-597BF4693A34}" srcOrd="5" destOrd="0" presId="urn:microsoft.com/office/officeart/2005/8/layout/vList4#18"/>
    <dgm:cxn modelId="{FF49045F-E88C-4AC6-90DA-EBB273EDE1DE}" type="presParOf" srcId="{6E5B5FE6-57EB-422E-A8A1-73EC17409EB2}" destId="{D53A2D36-9CD3-4820-ACA8-A98D62D3070F}" srcOrd="6" destOrd="0" presId="urn:microsoft.com/office/officeart/2005/8/layout/vList4#18"/>
    <dgm:cxn modelId="{D8CF9F57-FC16-4FDA-9DE5-918A8E221080}" type="presParOf" srcId="{D53A2D36-9CD3-4820-ACA8-A98D62D3070F}" destId="{CAA27C7A-7447-4A35-9606-1706D6EFD283}" srcOrd="0" destOrd="0" presId="urn:microsoft.com/office/officeart/2005/8/layout/vList4#18"/>
    <dgm:cxn modelId="{E5CDEC8A-7EBD-49A0-A2E1-96998AE3CB8B}" type="presParOf" srcId="{D53A2D36-9CD3-4820-ACA8-A98D62D3070F}" destId="{F3C43585-A216-42F6-8272-AF40C27B4371}" srcOrd="1" destOrd="0" presId="urn:microsoft.com/office/officeart/2005/8/layout/vList4#18"/>
    <dgm:cxn modelId="{B470DF69-892A-476C-93C9-979B3975C21D}" type="presParOf" srcId="{D53A2D36-9CD3-4820-ACA8-A98D62D3070F}" destId="{D73EEB83-2D9C-46C5-82E4-E8B235B54BA1}" srcOrd="2" destOrd="0" presId="urn:microsoft.com/office/officeart/2005/8/layout/vList4#1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9" loCatId="list" qsTypeId="urn:microsoft.com/office/officeart/2005/8/quickstyle/3d3" qsCatId="3D" csTypeId="urn:microsoft.com/office/officeart/2005/8/colors/colorful1#12" csCatId="colorful" phldr="1"/>
      <dgm:spPr/>
      <dgm:t>
        <a:bodyPr/>
        <a:lstStyle/>
        <a:p>
          <a:pPr rtl="1"/>
          <a:endParaRPr lang="ar-SA"/>
        </a:p>
      </dgm:t>
    </dgm:pt>
    <dgm:pt modelId="{0022FF30-86AC-4644-834B-C9E9EC8E956E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إذا أخطأت في حقها، فوسط أعز الناس عندها لعلها تقبل عذرك، وتتجاوز عن خطأك.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91248544-ABB4-4E03-94B3-58ABC3E4184E}" type="parTrans" cxnId="{BC22EF8E-170B-440C-BED7-7DD350FF3D23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9B0639B8-4DB6-434B-9408-520445A9D2CC}" type="sibTrans" cxnId="{BC22EF8E-170B-440C-BED7-7DD350FF3D23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07A09FF4-5ADD-4791-B8EA-E814965D0F0F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عند كبر سنها </a:t>
          </a:r>
          <a:r>
            <a:rPr lang="ar-EG" b="0" dirty="0" err="1" smtClean="0">
              <a:latin typeface="Arabic Typesetting" pitchFamily="66" charset="-78"/>
              <a:cs typeface="Arabic Typesetting" pitchFamily="66" charset="-78"/>
            </a:rPr>
            <a:t>لاتطلق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 عليها الألقاب التي تحسسها </a:t>
          </a:r>
          <a:r>
            <a:rPr lang="ar-EG" b="0" dirty="0" err="1" smtClean="0">
              <a:latin typeface="Arabic Typesetting" pitchFamily="66" charset="-78"/>
              <a:cs typeface="Arabic Typesetting" pitchFamily="66" charset="-78"/>
            </a:rPr>
            <a:t>بذلك،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ك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لفظ الجدة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..أو العجوز أو غيرها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981BBFEA-F703-443E-8C31-E872BC8AD7FE}" type="parTrans" cxnId="{37E5E261-EA09-469A-9F1D-87E53A723671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C81FA702-8B8B-432D-A86F-87DE624134D7}" type="sibTrans" cxnId="{37E5E261-EA09-469A-9F1D-87E53A723671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D96FD5DF-AF24-4246-B72F-21F3DEBB8F39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إذا رأيت تصرفًا لا يسرك من تصرفاتها في الحياة الزوجية مع والدك، فلا تنصحها مباشرة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7C61FCE9-FFA0-4EA2-82B8-E3B5EA129922}" type="parTrans" cxnId="{19F70BBE-E0E8-4484-A0A0-AFA3C8D044D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F6A2CF01-7DB2-4CA6-B439-8987F0613489}" type="sibTrans" cxnId="{19F70BBE-E0E8-4484-A0A0-AFA3C8D044D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BB31E17C-6505-4294-B8B6-8D7B9FD78504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فكر دائمًا بوسائل جديدة لرضاها، وتأمل أحوال البارين من حولك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94A97455-ECED-4F2E-8955-E68A2765EA63}" type="parTrans" cxnId="{43A757F0-ADCF-45E4-8736-6B50100284E4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2F4F0EC2-3E76-49E3-B08E-B7D78E09BA62}" type="sibTrans" cxnId="{43A757F0-ADCF-45E4-8736-6B50100284E4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29FEE19-682A-4A83-984C-247A50B748A0}" type="pres">
      <dgm:prSet presAssocID="{0022FF30-86AC-4644-834B-C9E9EC8E956E}" presName="comp" presStyleCnt="0"/>
      <dgm:spPr/>
      <dgm:t>
        <a:bodyPr/>
        <a:lstStyle/>
        <a:p>
          <a:pPr rtl="1"/>
          <a:endParaRPr lang="ar-SA"/>
        </a:p>
      </dgm:t>
    </dgm:pt>
    <dgm:pt modelId="{D55E2D66-911E-4B28-8579-556E3DFECA03}" type="pres">
      <dgm:prSet presAssocID="{0022FF30-86AC-4644-834B-C9E9EC8E956E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4F3A9A12-B22C-467C-B1C0-F77D3107099E}" type="pres">
      <dgm:prSet presAssocID="{0022FF30-86AC-4644-834B-C9E9EC8E956E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29DBCEA1-1FDA-408C-B5DF-335CCBAD5D81}" type="pres">
      <dgm:prSet presAssocID="{0022FF30-86AC-4644-834B-C9E9EC8E956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271FC10-3052-4254-9AA1-F9F400E359A0}" type="pres">
      <dgm:prSet presAssocID="{9B0639B8-4DB6-434B-9408-520445A9D2CC}" presName="spacer" presStyleCnt="0"/>
      <dgm:spPr/>
      <dgm:t>
        <a:bodyPr/>
        <a:lstStyle/>
        <a:p>
          <a:pPr rtl="1"/>
          <a:endParaRPr lang="ar-SA"/>
        </a:p>
      </dgm:t>
    </dgm:pt>
    <dgm:pt modelId="{09ED7093-A61D-4C65-B847-3BF9D49C9847}" type="pres">
      <dgm:prSet presAssocID="{07A09FF4-5ADD-4791-B8EA-E814965D0F0F}" presName="comp" presStyleCnt="0"/>
      <dgm:spPr/>
      <dgm:t>
        <a:bodyPr/>
        <a:lstStyle/>
        <a:p>
          <a:pPr rtl="1"/>
          <a:endParaRPr lang="ar-SA"/>
        </a:p>
      </dgm:t>
    </dgm:pt>
    <dgm:pt modelId="{98A799C9-2FA7-492E-91C9-17F166B8D5D7}" type="pres">
      <dgm:prSet presAssocID="{07A09FF4-5ADD-4791-B8EA-E814965D0F0F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3001A628-CFAF-4929-8BD1-CE95814EADD0}" type="pres">
      <dgm:prSet presAssocID="{07A09FF4-5ADD-4791-B8EA-E814965D0F0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47B1B5B9-BA14-470B-8167-938F9880F830}" type="pres">
      <dgm:prSet presAssocID="{07A09FF4-5ADD-4791-B8EA-E814965D0F0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E7D66FB-8D23-422E-BDA1-BC83E454B46B}" type="pres">
      <dgm:prSet presAssocID="{C81FA702-8B8B-432D-A86F-87DE624134D7}" presName="spacer" presStyleCnt="0"/>
      <dgm:spPr/>
      <dgm:t>
        <a:bodyPr/>
        <a:lstStyle/>
        <a:p>
          <a:pPr rtl="1"/>
          <a:endParaRPr lang="ar-SA"/>
        </a:p>
      </dgm:t>
    </dgm:pt>
    <dgm:pt modelId="{7A692C57-DE05-43B2-B288-9C16A384BF4C}" type="pres">
      <dgm:prSet presAssocID="{D96FD5DF-AF24-4246-B72F-21F3DEBB8F39}" presName="comp" presStyleCnt="0"/>
      <dgm:spPr/>
      <dgm:t>
        <a:bodyPr/>
        <a:lstStyle/>
        <a:p>
          <a:pPr rtl="1"/>
          <a:endParaRPr lang="ar-SA"/>
        </a:p>
      </dgm:t>
    </dgm:pt>
    <dgm:pt modelId="{6A3EAEBE-4C43-44C3-9B3F-8428453CB680}" type="pres">
      <dgm:prSet presAssocID="{D96FD5DF-AF24-4246-B72F-21F3DEBB8F39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0B9A1488-40B9-40AB-BFDD-55C6D96B6426}" type="pres">
      <dgm:prSet presAssocID="{D96FD5DF-AF24-4246-B72F-21F3DEBB8F39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E77F051B-FFEC-4AB0-A048-3BDDB2F8F053}" type="pres">
      <dgm:prSet presAssocID="{D96FD5DF-AF24-4246-B72F-21F3DEBB8F3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71BC97-2306-4918-B567-383D7C96EC47}" type="pres">
      <dgm:prSet presAssocID="{F6A2CF01-7DB2-4CA6-B439-8987F0613489}" presName="spacer" presStyleCnt="0"/>
      <dgm:spPr/>
      <dgm:t>
        <a:bodyPr/>
        <a:lstStyle/>
        <a:p>
          <a:pPr rtl="1"/>
          <a:endParaRPr lang="ar-SA"/>
        </a:p>
      </dgm:t>
    </dgm:pt>
    <dgm:pt modelId="{05213155-3BEE-4478-A3B3-EA0DC7CE0384}" type="pres">
      <dgm:prSet presAssocID="{BB31E17C-6505-4294-B8B6-8D7B9FD78504}" presName="comp" presStyleCnt="0"/>
      <dgm:spPr/>
      <dgm:t>
        <a:bodyPr/>
        <a:lstStyle/>
        <a:p>
          <a:pPr rtl="1"/>
          <a:endParaRPr lang="ar-SA"/>
        </a:p>
      </dgm:t>
    </dgm:pt>
    <dgm:pt modelId="{A27CF5F9-6095-4911-ADA7-C5E81576B175}" type="pres">
      <dgm:prSet presAssocID="{BB31E17C-6505-4294-B8B6-8D7B9FD78504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0DCF9B98-28DE-4AD4-A269-758C60CFF18E}" type="pres">
      <dgm:prSet presAssocID="{BB31E17C-6505-4294-B8B6-8D7B9FD78504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0D5B7DA-8319-49CA-B717-06BAEAF4CB90}" type="pres">
      <dgm:prSet presAssocID="{BB31E17C-6505-4294-B8B6-8D7B9FD7850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45A692A-6876-439C-A450-3450ABA664F8}" type="presOf" srcId="{D96FD5DF-AF24-4246-B72F-21F3DEBB8F39}" destId="{6A3EAEBE-4C43-44C3-9B3F-8428453CB680}" srcOrd="0" destOrd="0" presId="urn:microsoft.com/office/officeart/2005/8/layout/vList4#19"/>
    <dgm:cxn modelId="{E88D45E7-F9B7-4DE0-9EE2-8388A316B590}" type="presOf" srcId="{50A5336E-DFEE-4091-8975-9CB66C2D54D0}" destId="{6E5B5FE6-57EB-422E-A8A1-73EC17409EB2}" srcOrd="0" destOrd="0" presId="urn:microsoft.com/office/officeart/2005/8/layout/vList4#19"/>
    <dgm:cxn modelId="{19F70BBE-E0E8-4484-A0A0-AFA3C8D044DD}" srcId="{50A5336E-DFEE-4091-8975-9CB66C2D54D0}" destId="{D96FD5DF-AF24-4246-B72F-21F3DEBB8F39}" srcOrd="2" destOrd="0" parTransId="{7C61FCE9-FFA0-4EA2-82B8-E3B5EA129922}" sibTransId="{F6A2CF01-7DB2-4CA6-B439-8987F0613489}"/>
    <dgm:cxn modelId="{B99BAB09-E413-49AE-BF7D-7C609DD49A38}" type="presOf" srcId="{07A09FF4-5ADD-4791-B8EA-E814965D0F0F}" destId="{98A799C9-2FA7-492E-91C9-17F166B8D5D7}" srcOrd="0" destOrd="0" presId="urn:microsoft.com/office/officeart/2005/8/layout/vList4#19"/>
    <dgm:cxn modelId="{8B99E6C8-0DF7-45BF-90F7-E661364C91A8}" type="presOf" srcId="{0022FF30-86AC-4644-834B-C9E9EC8E956E}" destId="{D55E2D66-911E-4B28-8579-556E3DFECA03}" srcOrd="0" destOrd="0" presId="urn:microsoft.com/office/officeart/2005/8/layout/vList4#19"/>
    <dgm:cxn modelId="{BC22EF8E-170B-440C-BED7-7DD350FF3D23}" srcId="{50A5336E-DFEE-4091-8975-9CB66C2D54D0}" destId="{0022FF30-86AC-4644-834B-C9E9EC8E956E}" srcOrd="0" destOrd="0" parTransId="{91248544-ABB4-4E03-94B3-58ABC3E4184E}" sibTransId="{9B0639B8-4DB6-434B-9408-520445A9D2CC}"/>
    <dgm:cxn modelId="{15BBD3CB-234D-44F2-B00B-3BE0B7C93547}" type="presOf" srcId="{D96FD5DF-AF24-4246-B72F-21F3DEBB8F39}" destId="{E77F051B-FFEC-4AB0-A048-3BDDB2F8F053}" srcOrd="1" destOrd="0" presId="urn:microsoft.com/office/officeart/2005/8/layout/vList4#19"/>
    <dgm:cxn modelId="{DE28C58C-6E8B-4683-9039-58F5FEC3D4A5}" type="presOf" srcId="{BB31E17C-6505-4294-B8B6-8D7B9FD78504}" destId="{B0D5B7DA-8319-49CA-B717-06BAEAF4CB90}" srcOrd="1" destOrd="0" presId="urn:microsoft.com/office/officeart/2005/8/layout/vList4#19"/>
    <dgm:cxn modelId="{43A757F0-ADCF-45E4-8736-6B50100284E4}" srcId="{50A5336E-DFEE-4091-8975-9CB66C2D54D0}" destId="{BB31E17C-6505-4294-B8B6-8D7B9FD78504}" srcOrd="3" destOrd="0" parTransId="{94A97455-ECED-4F2E-8955-E68A2765EA63}" sibTransId="{2F4F0EC2-3E76-49E3-B08E-B7D78E09BA62}"/>
    <dgm:cxn modelId="{45031431-9FA6-4B01-AE00-D4F1240CEFCC}" type="presOf" srcId="{0022FF30-86AC-4644-834B-C9E9EC8E956E}" destId="{29DBCEA1-1FDA-408C-B5DF-335CCBAD5D81}" srcOrd="1" destOrd="0" presId="urn:microsoft.com/office/officeart/2005/8/layout/vList4#19"/>
    <dgm:cxn modelId="{EE89FDD5-5252-4F0C-9128-6BB07232091E}" type="presOf" srcId="{BB31E17C-6505-4294-B8B6-8D7B9FD78504}" destId="{A27CF5F9-6095-4911-ADA7-C5E81576B175}" srcOrd="0" destOrd="0" presId="urn:microsoft.com/office/officeart/2005/8/layout/vList4#19"/>
    <dgm:cxn modelId="{37E5E261-EA09-469A-9F1D-87E53A723671}" srcId="{50A5336E-DFEE-4091-8975-9CB66C2D54D0}" destId="{07A09FF4-5ADD-4791-B8EA-E814965D0F0F}" srcOrd="1" destOrd="0" parTransId="{981BBFEA-F703-443E-8C31-E872BC8AD7FE}" sibTransId="{C81FA702-8B8B-432D-A86F-87DE624134D7}"/>
    <dgm:cxn modelId="{7F6686B9-42E2-4805-A6AF-4105524B77EC}" type="presOf" srcId="{07A09FF4-5ADD-4791-B8EA-E814965D0F0F}" destId="{47B1B5B9-BA14-470B-8167-938F9880F830}" srcOrd="1" destOrd="0" presId="urn:microsoft.com/office/officeart/2005/8/layout/vList4#19"/>
    <dgm:cxn modelId="{871C9CE6-DFB3-4FED-A5E1-B2D1BA9011DC}" type="presParOf" srcId="{6E5B5FE6-57EB-422E-A8A1-73EC17409EB2}" destId="{729FEE19-682A-4A83-984C-247A50B748A0}" srcOrd="0" destOrd="0" presId="urn:microsoft.com/office/officeart/2005/8/layout/vList4#19"/>
    <dgm:cxn modelId="{58717EBD-C111-4CAB-A7E2-D0270CA4095F}" type="presParOf" srcId="{729FEE19-682A-4A83-984C-247A50B748A0}" destId="{D55E2D66-911E-4B28-8579-556E3DFECA03}" srcOrd="0" destOrd="0" presId="urn:microsoft.com/office/officeart/2005/8/layout/vList4#19"/>
    <dgm:cxn modelId="{02196158-DA5F-4F29-B18B-A04628D9531A}" type="presParOf" srcId="{729FEE19-682A-4A83-984C-247A50B748A0}" destId="{4F3A9A12-B22C-467C-B1C0-F77D3107099E}" srcOrd="1" destOrd="0" presId="urn:microsoft.com/office/officeart/2005/8/layout/vList4#19"/>
    <dgm:cxn modelId="{9842D98C-592E-41B4-88D4-60764AEADE89}" type="presParOf" srcId="{729FEE19-682A-4A83-984C-247A50B748A0}" destId="{29DBCEA1-1FDA-408C-B5DF-335CCBAD5D81}" srcOrd="2" destOrd="0" presId="urn:microsoft.com/office/officeart/2005/8/layout/vList4#19"/>
    <dgm:cxn modelId="{A995B58F-0D11-44D5-9E27-236B4C3BD918}" type="presParOf" srcId="{6E5B5FE6-57EB-422E-A8A1-73EC17409EB2}" destId="{0271FC10-3052-4254-9AA1-F9F400E359A0}" srcOrd="1" destOrd="0" presId="urn:microsoft.com/office/officeart/2005/8/layout/vList4#19"/>
    <dgm:cxn modelId="{F4187E58-7E51-49A5-BDAF-8C740B731D5D}" type="presParOf" srcId="{6E5B5FE6-57EB-422E-A8A1-73EC17409EB2}" destId="{09ED7093-A61D-4C65-B847-3BF9D49C9847}" srcOrd="2" destOrd="0" presId="urn:microsoft.com/office/officeart/2005/8/layout/vList4#19"/>
    <dgm:cxn modelId="{F9D7771D-245E-4E4B-9593-79C1964EE077}" type="presParOf" srcId="{09ED7093-A61D-4C65-B847-3BF9D49C9847}" destId="{98A799C9-2FA7-492E-91C9-17F166B8D5D7}" srcOrd="0" destOrd="0" presId="urn:microsoft.com/office/officeart/2005/8/layout/vList4#19"/>
    <dgm:cxn modelId="{C18E768B-04FF-4936-8A5C-6925A3C09131}" type="presParOf" srcId="{09ED7093-A61D-4C65-B847-3BF9D49C9847}" destId="{3001A628-CFAF-4929-8BD1-CE95814EADD0}" srcOrd="1" destOrd="0" presId="urn:microsoft.com/office/officeart/2005/8/layout/vList4#19"/>
    <dgm:cxn modelId="{26FF75DB-8227-472F-BA91-83C84C41EB15}" type="presParOf" srcId="{09ED7093-A61D-4C65-B847-3BF9D49C9847}" destId="{47B1B5B9-BA14-470B-8167-938F9880F830}" srcOrd="2" destOrd="0" presId="urn:microsoft.com/office/officeart/2005/8/layout/vList4#19"/>
    <dgm:cxn modelId="{EE81051D-2F01-4901-BB7F-33CB7B71522D}" type="presParOf" srcId="{6E5B5FE6-57EB-422E-A8A1-73EC17409EB2}" destId="{FE7D66FB-8D23-422E-BDA1-BC83E454B46B}" srcOrd="3" destOrd="0" presId="urn:microsoft.com/office/officeart/2005/8/layout/vList4#19"/>
    <dgm:cxn modelId="{8E38FAC5-6ED8-45D4-98A5-DFDC71AABE79}" type="presParOf" srcId="{6E5B5FE6-57EB-422E-A8A1-73EC17409EB2}" destId="{7A692C57-DE05-43B2-B288-9C16A384BF4C}" srcOrd="4" destOrd="0" presId="urn:microsoft.com/office/officeart/2005/8/layout/vList4#19"/>
    <dgm:cxn modelId="{1DAE3ADE-F055-4C5E-9F51-7BB152897EC0}" type="presParOf" srcId="{7A692C57-DE05-43B2-B288-9C16A384BF4C}" destId="{6A3EAEBE-4C43-44C3-9B3F-8428453CB680}" srcOrd="0" destOrd="0" presId="urn:microsoft.com/office/officeart/2005/8/layout/vList4#19"/>
    <dgm:cxn modelId="{7BF61878-6676-499D-A8D3-3B18CD0ABF8A}" type="presParOf" srcId="{7A692C57-DE05-43B2-B288-9C16A384BF4C}" destId="{0B9A1488-40B9-40AB-BFDD-55C6D96B6426}" srcOrd="1" destOrd="0" presId="urn:microsoft.com/office/officeart/2005/8/layout/vList4#19"/>
    <dgm:cxn modelId="{DE3773A8-891C-464F-8FAD-9297CF4E13F0}" type="presParOf" srcId="{7A692C57-DE05-43B2-B288-9C16A384BF4C}" destId="{E77F051B-FFEC-4AB0-A048-3BDDB2F8F053}" srcOrd="2" destOrd="0" presId="urn:microsoft.com/office/officeart/2005/8/layout/vList4#19"/>
    <dgm:cxn modelId="{0CB8B2F8-D0E3-47F2-A0C0-3162DE685963}" type="presParOf" srcId="{6E5B5FE6-57EB-422E-A8A1-73EC17409EB2}" destId="{5671BC97-2306-4918-B567-383D7C96EC47}" srcOrd="5" destOrd="0" presId="urn:microsoft.com/office/officeart/2005/8/layout/vList4#19"/>
    <dgm:cxn modelId="{3BB6B4BD-D295-4972-B6EE-C8B0D98F668D}" type="presParOf" srcId="{6E5B5FE6-57EB-422E-A8A1-73EC17409EB2}" destId="{05213155-3BEE-4478-A3B3-EA0DC7CE0384}" srcOrd="6" destOrd="0" presId="urn:microsoft.com/office/officeart/2005/8/layout/vList4#19"/>
    <dgm:cxn modelId="{E7AB745D-3333-456B-8484-5F05E4713790}" type="presParOf" srcId="{05213155-3BEE-4478-A3B3-EA0DC7CE0384}" destId="{A27CF5F9-6095-4911-ADA7-C5E81576B175}" srcOrd="0" destOrd="0" presId="urn:microsoft.com/office/officeart/2005/8/layout/vList4#19"/>
    <dgm:cxn modelId="{7300865B-45F1-4DF6-8600-AB4ECB76F0F9}" type="presParOf" srcId="{05213155-3BEE-4478-A3B3-EA0DC7CE0384}" destId="{0DCF9B98-28DE-4AD4-A269-758C60CFF18E}" srcOrd="1" destOrd="0" presId="urn:microsoft.com/office/officeart/2005/8/layout/vList4#19"/>
    <dgm:cxn modelId="{021919C1-D53E-4081-AA6B-C3ABB244D45D}" type="presParOf" srcId="{05213155-3BEE-4478-A3B3-EA0DC7CE0384}" destId="{B0D5B7DA-8319-49CA-B717-06BAEAF4CB90}" srcOrd="2" destOrd="0" presId="urn:microsoft.com/office/officeart/2005/8/layout/vList4#1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20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3B0BF2D4-6660-4ED7-BFFD-6E4B95048414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مهما يكن من أفعالها، أو أفكارها، أو آرائها، فلا تستصغرها ظاهرًا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أو باطناً.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E73D8E8C-852D-4EA9-8D44-52A28F90A4A3}" type="parTrans" cxnId="{07DB0A2E-62BF-4EBA-BDC1-A3FD6066157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9FC6C6F-1BA5-46C5-9D1D-AF488AC9F9FF}" type="sibTrans" cxnId="{07DB0A2E-62BF-4EBA-BDC1-A3FD6066157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B358C5B-791E-4AE3-8C90-FFE9CD4B8126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اطلع دائمًا على أحاديث فضل البر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لتزيد من برك.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61CEA281-1C1E-4CF3-982E-F6E4FD75ACFB}" type="parTrans" cxnId="{200AE596-344F-49E7-BEE0-27BBDFB38C64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80007569-3F9E-4338-BF39-26243115A21E}" type="sibTrans" cxnId="{200AE596-344F-49E7-BEE0-27BBDFB38C64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83136E88-9616-45AB-8F80-71551E492DE0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إذا رأيت مبتلى بعقوق أمه، فقل: الحمد لله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الذي عافني مما أبتلاه الله </a:t>
          </a:r>
          <a:r>
            <a:rPr lang="ar-SA" b="0" dirty="0" err="1" smtClean="0">
              <a:latin typeface="Arabic Typesetting" pitchFamily="66" charset="-78"/>
              <a:cs typeface="Arabic Typesetting" pitchFamily="66" charset="-78"/>
            </a:rPr>
            <a:t>به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15C3260C-3859-48B9-8D65-9FA3B8F129F7}" type="parTrans" cxnId="{A7AD284C-E414-4D4C-B132-C89A3E8E2B8F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2523474D-2356-42F4-BD25-D9B35FC1033B}" type="sibTrans" cxnId="{A7AD284C-E414-4D4C-B132-C89A3E8E2B8F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B4E2DCC-AA49-46C9-99D1-DF57DE639C63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في مجلسها لا تعطيها ظهرك، أو تبعدها عن صدره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046FEA8C-2F8A-4B90-BEA0-A2A5CC115222}" type="parTrans" cxnId="{ABD9E914-D8D0-434C-8DB0-ECFE9E7A17E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CE23470A-95AB-496F-9745-7EFBF4129D1D}" type="sibTrans" cxnId="{ABD9E914-D8D0-434C-8DB0-ECFE9E7A17E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B4F3A9E-9E58-4614-8ADC-A1A3EDA11E79}" type="pres">
      <dgm:prSet presAssocID="{3B0BF2D4-6660-4ED7-BFFD-6E4B95048414}" presName="comp" presStyleCnt="0"/>
      <dgm:spPr/>
      <dgm:t>
        <a:bodyPr/>
        <a:lstStyle/>
        <a:p>
          <a:pPr rtl="1"/>
          <a:endParaRPr lang="ar-SA"/>
        </a:p>
      </dgm:t>
    </dgm:pt>
    <dgm:pt modelId="{A15934C4-41F8-4CBB-A357-2FDBE25F5CD8}" type="pres">
      <dgm:prSet presAssocID="{3B0BF2D4-6660-4ED7-BFFD-6E4B95048414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27DED025-AF8B-4710-9A34-91BE5DB8FF00}" type="pres">
      <dgm:prSet presAssocID="{3B0BF2D4-6660-4ED7-BFFD-6E4B95048414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A34A6170-3973-4F75-B14B-708A00659FAB}" type="pres">
      <dgm:prSet presAssocID="{3B0BF2D4-6660-4ED7-BFFD-6E4B9504841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C6AD2F6-DB09-46A9-9900-0C0E8B0D5E2C}" type="pres">
      <dgm:prSet presAssocID="{E9FC6C6F-1BA5-46C5-9D1D-AF488AC9F9FF}" presName="spacer" presStyleCnt="0"/>
      <dgm:spPr/>
      <dgm:t>
        <a:bodyPr/>
        <a:lstStyle/>
        <a:p>
          <a:pPr rtl="1"/>
          <a:endParaRPr lang="ar-SA"/>
        </a:p>
      </dgm:t>
    </dgm:pt>
    <dgm:pt modelId="{8CB7209E-6A31-411E-8DEB-EA16A61181BB}" type="pres">
      <dgm:prSet presAssocID="{1B358C5B-791E-4AE3-8C90-FFE9CD4B8126}" presName="comp" presStyleCnt="0"/>
      <dgm:spPr/>
      <dgm:t>
        <a:bodyPr/>
        <a:lstStyle/>
        <a:p>
          <a:pPr rtl="1"/>
          <a:endParaRPr lang="ar-SA"/>
        </a:p>
      </dgm:t>
    </dgm:pt>
    <dgm:pt modelId="{07B1EC92-6177-405D-9C31-485C5EF03C27}" type="pres">
      <dgm:prSet presAssocID="{1B358C5B-791E-4AE3-8C90-FFE9CD4B8126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8D16D774-54B7-4489-8375-CF856D1C87ED}" type="pres">
      <dgm:prSet presAssocID="{1B358C5B-791E-4AE3-8C90-FFE9CD4B812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C9CF65F-F7BA-4AF5-8623-6A2FE4F5461B}" type="pres">
      <dgm:prSet presAssocID="{1B358C5B-791E-4AE3-8C90-FFE9CD4B812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E839A7-8BB5-4596-B441-79A3565761B9}" type="pres">
      <dgm:prSet presAssocID="{80007569-3F9E-4338-BF39-26243115A21E}" presName="spacer" presStyleCnt="0"/>
      <dgm:spPr/>
      <dgm:t>
        <a:bodyPr/>
        <a:lstStyle/>
        <a:p>
          <a:pPr rtl="1"/>
          <a:endParaRPr lang="ar-SA"/>
        </a:p>
      </dgm:t>
    </dgm:pt>
    <dgm:pt modelId="{5D01741D-7A4D-4DFD-8802-696EEEE5C217}" type="pres">
      <dgm:prSet presAssocID="{83136E88-9616-45AB-8F80-71551E492DE0}" presName="comp" presStyleCnt="0"/>
      <dgm:spPr/>
      <dgm:t>
        <a:bodyPr/>
        <a:lstStyle/>
        <a:p>
          <a:pPr rtl="1"/>
          <a:endParaRPr lang="ar-SA"/>
        </a:p>
      </dgm:t>
    </dgm:pt>
    <dgm:pt modelId="{49BB76E9-1967-4B54-B00B-471BDB837EC4}" type="pres">
      <dgm:prSet presAssocID="{83136E88-9616-45AB-8F80-71551E492DE0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101CD424-D092-4C48-82E0-A565DDE7AB93}" type="pres">
      <dgm:prSet presAssocID="{83136E88-9616-45AB-8F80-71551E492DE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BB32231-F3C0-4E6D-8C7D-86F2401C842A}" type="pres">
      <dgm:prSet presAssocID="{83136E88-9616-45AB-8F80-71551E492DE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7F0187-AEAF-4460-9A84-C65723DE0373}" type="pres">
      <dgm:prSet presAssocID="{2523474D-2356-42F4-BD25-D9B35FC1033B}" presName="spacer" presStyleCnt="0"/>
      <dgm:spPr/>
      <dgm:t>
        <a:bodyPr/>
        <a:lstStyle/>
        <a:p>
          <a:pPr rtl="1"/>
          <a:endParaRPr lang="ar-SA"/>
        </a:p>
      </dgm:t>
    </dgm:pt>
    <dgm:pt modelId="{4A3FCBC1-DD74-4961-8EEA-BF2666A37561}" type="pres">
      <dgm:prSet presAssocID="{1B4E2DCC-AA49-46C9-99D1-DF57DE639C63}" presName="comp" presStyleCnt="0"/>
      <dgm:spPr/>
      <dgm:t>
        <a:bodyPr/>
        <a:lstStyle/>
        <a:p>
          <a:pPr rtl="1"/>
          <a:endParaRPr lang="ar-SA"/>
        </a:p>
      </dgm:t>
    </dgm:pt>
    <dgm:pt modelId="{52F72115-A08E-493F-AECA-1D426B528A9F}" type="pres">
      <dgm:prSet presAssocID="{1B4E2DCC-AA49-46C9-99D1-DF57DE639C63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A66795B3-379F-4C0E-81D0-8175F3E1094D}" type="pres">
      <dgm:prSet presAssocID="{1B4E2DCC-AA49-46C9-99D1-DF57DE639C63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0C4B72F-F460-4302-B506-8C0488F39A75}" type="pres">
      <dgm:prSet presAssocID="{1B4E2DCC-AA49-46C9-99D1-DF57DE639C6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BD9E914-D8D0-434C-8DB0-ECFE9E7A17E6}" srcId="{50A5336E-DFEE-4091-8975-9CB66C2D54D0}" destId="{1B4E2DCC-AA49-46C9-99D1-DF57DE639C63}" srcOrd="3" destOrd="0" parTransId="{046FEA8C-2F8A-4B90-BEA0-A2A5CC115222}" sibTransId="{CE23470A-95AB-496F-9745-7EFBF4129D1D}"/>
    <dgm:cxn modelId="{182961B6-986D-4610-BF27-14191EB2D6A8}" type="presOf" srcId="{1B4E2DCC-AA49-46C9-99D1-DF57DE639C63}" destId="{C0C4B72F-F460-4302-B506-8C0488F39A75}" srcOrd="1" destOrd="0" presId="urn:microsoft.com/office/officeart/2005/8/layout/vList4#20"/>
    <dgm:cxn modelId="{195D152E-0DF3-491C-87E6-0422E112AE9C}" type="presOf" srcId="{1B4E2DCC-AA49-46C9-99D1-DF57DE639C63}" destId="{52F72115-A08E-493F-AECA-1D426B528A9F}" srcOrd="0" destOrd="0" presId="urn:microsoft.com/office/officeart/2005/8/layout/vList4#20"/>
    <dgm:cxn modelId="{DE75AE1E-AD4C-44AE-9C12-3D9E83816B7E}" type="presOf" srcId="{83136E88-9616-45AB-8F80-71551E492DE0}" destId="{7BB32231-F3C0-4E6D-8C7D-86F2401C842A}" srcOrd="1" destOrd="0" presId="urn:microsoft.com/office/officeart/2005/8/layout/vList4#20"/>
    <dgm:cxn modelId="{1B487833-75CF-4909-9AF3-696D7827E8FD}" type="presOf" srcId="{50A5336E-DFEE-4091-8975-9CB66C2D54D0}" destId="{6E5B5FE6-57EB-422E-A8A1-73EC17409EB2}" srcOrd="0" destOrd="0" presId="urn:microsoft.com/office/officeart/2005/8/layout/vList4#20"/>
    <dgm:cxn modelId="{AE2E4776-3F37-4108-9A45-3DC8AAD17BA9}" type="presOf" srcId="{83136E88-9616-45AB-8F80-71551E492DE0}" destId="{49BB76E9-1967-4B54-B00B-471BDB837EC4}" srcOrd="0" destOrd="0" presId="urn:microsoft.com/office/officeart/2005/8/layout/vList4#20"/>
    <dgm:cxn modelId="{1B7FC273-9AEC-48D7-A8AE-2BD7F4DE9348}" type="presOf" srcId="{3B0BF2D4-6660-4ED7-BFFD-6E4B95048414}" destId="{A15934C4-41F8-4CBB-A357-2FDBE25F5CD8}" srcOrd="0" destOrd="0" presId="urn:microsoft.com/office/officeart/2005/8/layout/vList4#20"/>
    <dgm:cxn modelId="{505980B2-944F-4064-B8D9-469421F49E43}" type="presOf" srcId="{1B358C5B-791E-4AE3-8C90-FFE9CD4B8126}" destId="{07B1EC92-6177-405D-9C31-485C5EF03C27}" srcOrd="0" destOrd="0" presId="urn:microsoft.com/office/officeart/2005/8/layout/vList4#20"/>
    <dgm:cxn modelId="{07DB0A2E-62BF-4EBA-BDC1-A3FD60661572}" srcId="{50A5336E-DFEE-4091-8975-9CB66C2D54D0}" destId="{3B0BF2D4-6660-4ED7-BFFD-6E4B95048414}" srcOrd="0" destOrd="0" parTransId="{E73D8E8C-852D-4EA9-8D44-52A28F90A4A3}" sibTransId="{E9FC6C6F-1BA5-46C5-9D1D-AF488AC9F9FF}"/>
    <dgm:cxn modelId="{5E251249-97BF-4264-B8FD-14D9669F3274}" type="presOf" srcId="{1B358C5B-791E-4AE3-8C90-FFE9CD4B8126}" destId="{DC9CF65F-F7BA-4AF5-8623-6A2FE4F5461B}" srcOrd="1" destOrd="0" presId="urn:microsoft.com/office/officeart/2005/8/layout/vList4#20"/>
    <dgm:cxn modelId="{200AE596-344F-49E7-BEE0-27BBDFB38C64}" srcId="{50A5336E-DFEE-4091-8975-9CB66C2D54D0}" destId="{1B358C5B-791E-4AE3-8C90-FFE9CD4B8126}" srcOrd="1" destOrd="0" parTransId="{61CEA281-1C1E-4CF3-982E-F6E4FD75ACFB}" sibTransId="{80007569-3F9E-4338-BF39-26243115A21E}"/>
    <dgm:cxn modelId="{31120B23-DB98-4A7D-AFEF-30A774F5507D}" type="presOf" srcId="{3B0BF2D4-6660-4ED7-BFFD-6E4B95048414}" destId="{A34A6170-3973-4F75-B14B-708A00659FAB}" srcOrd="1" destOrd="0" presId="urn:microsoft.com/office/officeart/2005/8/layout/vList4#20"/>
    <dgm:cxn modelId="{A7AD284C-E414-4D4C-B132-C89A3E8E2B8F}" srcId="{50A5336E-DFEE-4091-8975-9CB66C2D54D0}" destId="{83136E88-9616-45AB-8F80-71551E492DE0}" srcOrd="2" destOrd="0" parTransId="{15C3260C-3859-48B9-8D65-9FA3B8F129F7}" sibTransId="{2523474D-2356-42F4-BD25-D9B35FC1033B}"/>
    <dgm:cxn modelId="{2110CB8A-4E55-4049-A994-EA69495B7394}" type="presParOf" srcId="{6E5B5FE6-57EB-422E-A8A1-73EC17409EB2}" destId="{5B4F3A9E-9E58-4614-8ADC-A1A3EDA11E79}" srcOrd="0" destOrd="0" presId="urn:microsoft.com/office/officeart/2005/8/layout/vList4#20"/>
    <dgm:cxn modelId="{6B4F9ED9-3D9B-4B55-B81D-29A049FD3DF2}" type="presParOf" srcId="{5B4F3A9E-9E58-4614-8ADC-A1A3EDA11E79}" destId="{A15934C4-41F8-4CBB-A357-2FDBE25F5CD8}" srcOrd="0" destOrd="0" presId="urn:microsoft.com/office/officeart/2005/8/layout/vList4#20"/>
    <dgm:cxn modelId="{496D91D8-5526-49EB-946A-4E0E08173E7C}" type="presParOf" srcId="{5B4F3A9E-9E58-4614-8ADC-A1A3EDA11E79}" destId="{27DED025-AF8B-4710-9A34-91BE5DB8FF00}" srcOrd="1" destOrd="0" presId="urn:microsoft.com/office/officeart/2005/8/layout/vList4#20"/>
    <dgm:cxn modelId="{BC4990D4-040B-41EB-806F-3802013875EB}" type="presParOf" srcId="{5B4F3A9E-9E58-4614-8ADC-A1A3EDA11E79}" destId="{A34A6170-3973-4F75-B14B-708A00659FAB}" srcOrd="2" destOrd="0" presId="urn:microsoft.com/office/officeart/2005/8/layout/vList4#20"/>
    <dgm:cxn modelId="{A05A542B-DE15-458F-A48C-4F9B4FEC642B}" type="presParOf" srcId="{6E5B5FE6-57EB-422E-A8A1-73EC17409EB2}" destId="{5C6AD2F6-DB09-46A9-9900-0C0E8B0D5E2C}" srcOrd="1" destOrd="0" presId="urn:microsoft.com/office/officeart/2005/8/layout/vList4#20"/>
    <dgm:cxn modelId="{84637AEA-A284-4A78-86A1-C3E0E0DF1B94}" type="presParOf" srcId="{6E5B5FE6-57EB-422E-A8A1-73EC17409EB2}" destId="{8CB7209E-6A31-411E-8DEB-EA16A61181BB}" srcOrd="2" destOrd="0" presId="urn:microsoft.com/office/officeart/2005/8/layout/vList4#20"/>
    <dgm:cxn modelId="{097F7881-6E9F-4199-B0B0-83ADAF399889}" type="presParOf" srcId="{8CB7209E-6A31-411E-8DEB-EA16A61181BB}" destId="{07B1EC92-6177-405D-9C31-485C5EF03C27}" srcOrd="0" destOrd="0" presId="urn:microsoft.com/office/officeart/2005/8/layout/vList4#20"/>
    <dgm:cxn modelId="{BDFF1DFB-54C3-421B-AD23-FF1D4DDCAD0A}" type="presParOf" srcId="{8CB7209E-6A31-411E-8DEB-EA16A61181BB}" destId="{8D16D774-54B7-4489-8375-CF856D1C87ED}" srcOrd="1" destOrd="0" presId="urn:microsoft.com/office/officeart/2005/8/layout/vList4#20"/>
    <dgm:cxn modelId="{FC75C9D1-E487-4067-98BB-D0B3F657F184}" type="presParOf" srcId="{8CB7209E-6A31-411E-8DEB-EA16A61181BB}" destId="{DC9CF65F-F7BA-4AF5-8623-6A2FE4F5461B}" srcOrd="2" destOrd="0" presId="urn:microsoft.com/office/officeart/2005/8/layout/vList4#20"/>
    <dgm:cxn modelId="{39D31072-AD9A-4A49-BC63-40508880CA90}" type="presParOf" srcId="{6E5B5FE6-57EB-422E-A8A1-73EC17409EB2}" destId="{A3E839A7-8BB5-4596-B441-79A3565761B9}" srcOrd="3" destOrd="0" presId="urn:microsoft.com/office/officeart/2005/8/layout/vList4#20"/>
    <dgm:cxn modelId="{136A8CCC-3917-43E5-B084-CB613E82AF22}" type="presParOf" srcId="{6E5B5FE6-57EB-422E-A8A1-73EC17409EB2}" destId="{5D01741D-7A4D-4DFD-8802-696EEEE5C217}" srcOrd="4" destOrd="0" presId="urn:microsoft.com/office/officeart/2005/8/layout/vList4#20"/>
    <dgm:cxn modelId="{4D296466-0D71-45F6-97CA-97C75D71440D}" type="presParOf" srcId="{5D01741D-7A4D-4DFD-8802-696EEEE5C217}" destId="{49BB76E9-1967-4B54-B00B-471BDB837EC4}" srcOrd="0" destOrd="0" presId="urn:microsoft.com/office/officeart/2005/8/layout/vList4#20"/>
    <dgm:cxn modelId="{6CAF0AFE-59CB-4E61-A1AF-D641953343B7}" type="presParOf" srcId="{5D01741D-7A4D-4DFD-8802-696EEEE5C217}" destId="{101CD424-D092-4C48-82E0-A565DDE7AB93}" srcOrd="1" destOrd="0" presId="urn:microsoft.com/office/officeart/2005/8/layout/vList4#20"/>
    <dgm:cxn modelId="{170D8B08-3076-450D-B2AC-E4B3C64CC26A}" type="presParOf" srcId="{5D01741D-7A4D-4DFD-8802-696EEEE5C217}" destId="{7BB32231-F3C0-4E6D-8C7D-86F2401C842A}" srcOrd="2" destOrd="0" presId="urn:microsoft.com/office/officeart/2005/8/layout/vList4#20"/>
    <dgm:cxn modelId="{0751A67A-D1B0-46BD-9BC3-8D5F82342AA2}" type="presParOf" srcId="{6E5B5FE6-57EB-422E-A8A1-73EC17409EB2}" destId="{737F0187-AEAF-4460-9A84-C65723DE0373}" srcOrd="5" destOrd="0" presId="urn:microsoft.com/office/officeart/2005/8/layout/vList4#20"/>
    <dgm:cxn modelId="{86C44AD0-B776-4A68-97C3-7953F0BDFDAD}" type="presParOf" srcId="{6E5B5FE6-57EB-422E-A8A1-73EC17409EB2}" destId="{4A3FCBC1-DD74-4961-8EEA-BF2666A37561}" srcOrd="6" destOrd="0" presId="urn:microsoft.com/office/officeart/2005/8/layout/vList4#20"/>
    <dgm:cxn modelId="{1020428C-71B1-40FE-B076-B1B8D633AD9D}" type="presParOf" srcId="{4A3FCBC1-DD74-4961-8EEA-BF2666A37561}" destId="{52F72115-A08E-493F-AECA-1D426B528A9F}" srcOrd="0" destOrd="0" presId="urn:microsoft.com/office/officeart/2005/8/layout/vList4#20"/>
    <dgm:cxn modelId="{B0EAD193-7F22-4AA6-B3BB-952E6E9E5883}" type="presParOf" srcId="{4A3FCBC1-DD74-4961-8EEA-BF2666A37561}" destId="{A66795B3-379F-4C0E-81D0-8175F3E1094D}" srcOrd="1" destOrd="0" presId="urn:microsoft.com/office/officeart/2005/8/layout/vList4#20"/>
    <dgm:cxn modelId="{489E0AC3-CEBA-4335-9216-A2CAB8EC57B5}" type="presParOf" srcId="{4A3FCBC1-DD74-4961-8EEA-BF2666A37561}" destId="{C0C4B72F-F460-4302-B506-8C0488F39A75}" srcOrd="2" destOrd="0" presId="urn:microsoft.com/office/officeart/2005/8/layout/vList4#2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2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644203B8-3689-44A5-A1BF-4FF5DC1212D1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إذا أرادت المسير، قدم نعليها، وسر بموازاتها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8CB68B02-FD2E-461F-9B76-81844A126E75}" type="parTrans" cxnId="{1DEFC99E-8F84-44F5-893C-00B05FB05C6E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7A09CF43-1678-4196-A9F3-659CADDC5BB7}" type="sibTrans" cxnId="{1DEFC99E-8F84-44F5-893C-00B05FB05C6E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0F39FC1E-4A6D-4103-AD24-C45A1650D4A5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في حال أن نهرتك أو غضبت عليك، لا ترد عليها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B248A61A-8F33-480F-B862-8790B93AB761}" type="parTrans" cxnId="{4CE8FE5B-F774-4DF2-A534-A747D070D6D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AA39CF4D-78C7-4D02-92B1-D460FE57C89A}" type="sibTrans" cxnId="{4CE8FE5B-F774-4DF2-A534-A747D070D6D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33972D3-19FA-4EF1-9C2D-FDC03847DFA3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بعض الأمهات تبتلى بأن تكون سريعة الغضب، فاصبر، وتحمل، واعتد على طريقتها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0C211D5C-C6B5-4F18-8294-EBC344F8C5A2}" type="sibTrans" cxnId="{D825ED2F-527F-492C-94C4-76BF034FECD0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F0118DC-A9DD-4733-B13F-2BD16D9D64E8}" type="parTrans" cxnId="{D825ED2F-527F-492C-94C4-76BF034FECD0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48BFB2E8-0F70-424D-A7BE-DB7AF3F582C7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لا تقف عند حدٍّ أبدًا ببرك لأمك. بل اجعل كل عمل من أجلها هو أقل من حقها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B5C0C9C5-AC20-48DF-BC65-BBB04E8BB67D}" type="parTrans" cxnId="{F3656570-FA6B-42BE-AEC9-7741984D4B07}">
      <dgm:prSet/>
      <dgm:spPr/>
      <dgm:t>
        <a:bodyPr/>
        <a:lstStyle/>
        <a:p>
          <a:pPr rtl="1"/>
          <a:endParaRPr lang="ar-SA"/>
        </a:p>
      </dgm:t>
    </dgm:pt>
    <dgm:pt modelId="{04A9FF1C-11B8-434F-B2B0-B24218D18957}" type="sibTrans" cxnId="{F3656570-FA6B-42BE-AEC9-7741984D4B07}">
      <dgm:prSet/>
      <dgm:spPr/>
      <dgm:t>
        <a:bodyPr/>
        <a:lstStyle/>
        <a:p>
          <a:pPr rtl="1"/>
          <a:endParaRPr lang="ar-SA"/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4C2FA18-C6BF-44D9-92F3-5AAD089FF54C}" type="pres">
      <dgm:prSet presAssocID="{644203B8-3689-44A5-A1BF-4FF5DC1212D1}" presName="comp" presStyleCnt="0"/>
      <dgm:spPr/>
      <dgm:t>
        <a:bodyPr/>
        <a:lstStyle/>
        <a:p>
          <a:pPr rtl="1"/>
          <a:endParaRPr lang="ar-SA"/>
        </a:p>
      </dgm:t>
    </dgm:pt>
    <dgm:pt modelId="{D84D051E-610C-44CB-B0F9-2290DFB428A0}" type="pres">
      <dgm:prSet presAssocID="{644203B8-3689-44A5-A1BF-4FF5DC1212D1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C14CA11E-F76B-42C6-BDCF-6B77D15D4C6E}" type="pres">
      <dgm:prSet presAssocID="{644203B8-3689-44A5-A1BF-4FF5DC1212D1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0B5FEA4-CA29-4E10-BE58-C54FABCD683E}" type="pres">
      <dgm:prSet presAssocID="{644203B8-3689-44A5-A1BF-4FF5DC1212D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92D4BA-001C-434D-84E5-3FCC43D478D3}" type="pres">
      <dgm:prSet presAssocID="{7A09CF43-1678-4196-A9F3-659CADDC5BB7}" presName="spacer" presStyleCnt="0"/>
      <dgm:spPr/>
      <dgm:t>
        <a:bodyPr/>
        <a:lstStyle/>
        <a:p>
          <a:pPr rtl="1"/>
          <a:endParaRPr lang="ar-SA"/>
        </a:p>
      </dgm:t>
    </dgm:pt>
    <dgm:pt modelId="{14C4E482-969C-4F2E-B878-4636C9D970F2}" type="pres">
      <dgm:prSet presAssocID="{0F39FC1E-4A6D-4103-AD24-C45A1650D4A5}" presName="comp" presStyleCnt="0"/>
      <dgm:spPr/>
      <dgm:t>
        <a:bodyPr/>
        <a:lstStyle/>
        <a:p>
          <a:pPr rtl="1"/>
          <a:endParaRPr lang="ar-SA"/>
        </a:p>
      </dgm:t>
    </dgm:pt>
    <dgm:pt modelId="{2987D927-C9B7-4D69-90DF-2C46714D29AC}" type="pres">
      <dgm:prSet presAssocID="{0F39FC1E-4A6D-4103-AD24-C45A1650D4A5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863A2183-E6D6-4467-A12F-4FA258F4AD10}" type="pres">
      <dgm:prSet presAssocID="{0F39FC1E-4A6D-4103-AD24-C45A1650D4A5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90FE9DF-0F57-4E57-A4A9-3D59E53F7C6E}" type="pres">
      <dgm:prSet presAssocID="{0F39FC1E-4A6D-4103-AD24-C45A1650D4A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AE00A2-6470-4B10-8976-6C9BB5683B5B}" type="pres">
      <dgm:prSet presAssocID="{AA39CF4D-78C7-4D02-92B1-D460FE57C89A}" presName="spacer" presStyleCnt="0"/>
      <dgm:spPr/>
      <dgm:t>
        <a:bodyPr/>
        <a:lstStyle/>
        <a:p>
          <a:pPr rtl="1"/>
          <a:endParaRPr lang="ar-SA"/>
        </a:p>
      </dgm:t>
    </dgm:pt>
    <dgm:pt modelId="{26305A93-2AA1-4871-9E80-6697D31554B5}" type="pres">
      <dgm:prSet presAssocID="{E33972D3-19FA-4EF1-9C2D-FDC03847DFA3}" presName="comp" presStyleCnt="0"/>
      <dgm:spPr/>
      <dgm:t>
        <a:bodyPr/>
        <a:lstStyle/>
        <a:p>
          <a:pPr rtl="1"/>
          <a:endParaRPr lang="ar-SA"/>
        </a:p>
      </dgm:t>
    </dgm:pt>
    <dgm:pt modelId="{26F51B2F-91C8-46D8-B0AD-9C79F4F47BEB}" type="pres">
      <dgm:prSet presAssocID="{E33972D3-19FA-4EF1-9C2D-FDC03847DFA3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DE5881D7-051A-4DC6-8BB9-730804813C2F}" type="pres">
      <dgm:prSet presAssocID="{E33972D3-19FA-4EF1-9C2D-FDC03847DFA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5BC83FF9-4829-4DEF-9F02-AFB2C12BF7B9}" type="pres">
      <dgm:prSet presAssocID="{E33972D3-19FA-4EF1-9C2D-FDC03847DFA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7887E1-639B-4979-9485-05B21743D5D9}" type="pres">
      <dgm:prSet presAssocID="{0C211D5C-C6B5-4F18-8294-EBC344F8C5A2}" presName="spacer" presStyleCnt="0"/>
      <dgm:spPr/>
      <dgm:t>
        <a:bodyPr/>
        <a:lstStyle/>
        <a:p>
          <a:pPr rtl="1"/>
          <a:endParaRPr lang="ar-SA"/>
        </a:p>
      </dgm:t>
    </dgm:pt>
    <dgm:pt modelId="{5E1F84ED-4443-45E9-89D0-09681C7D4F2C}" type="pres">
      <dgm:prSet presAssocID="{48BFB2E8-0F70-424D-A7BE-DB7AF3F582C7}" presName="comp" presStyleCnt="0"/>
      <dgm:spPr/>
      <dgm:t>
        <a:bodyPr/>
        <a:lstStyle/>
        <a:p>
          <a:pPr rtl="1"/>
          <a:endParaRPr lang="ar-SA"/>
        </a:p>
      </dgm:t>
    </dgm:pt>
    <dgm:pt modelId="{D39E4D70-2208-4346-BD6B-C37272C03591}" type="pres">
      <dgm:prSet presAssocID="{48BFB2E8-0F70-424D-A7BE-DB7AF3F582C7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41EF8FF7-EE2A-4F5C-9398-B7FA46EE1DEC}" type="pres">
      <dgm:prSet presAssocID="{48BFB2E8-0F70-424D-A7BE-DB7AF3F582C7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4F010989-EE17-422E-A981-D2CEEDE1DAE1}" type="pres">
      <dgm:prSet presAssocID="{48BFB2E8-0F70-424D-A7BE-DB7AF3F582C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1DF833A-D594-4A9B-A38F-E66D93931B5B}" type="presOf" srcId="{E33972D3-19FA-4EF1-9C2D-FDC03847DFA3}" destId="{26F51B2F-91C8-46D8-B0AD-9C79F4F47BEB}" srcOrd="0" destOrd="0" presId="urn:microsoft.com/office/officeart/2005/8/layout/vList4#21"/>
    <dgm:cxn modelId="{F3656570-FA6B-42BE-AEC9-7741984D4B07}" srcId="{50A5336E-DFEE-4091-8975-9CB66C2D54D0}" destId="{48BFB2E8-0F70-424D-A7BE-DB7AF3F582C7}" srcOrd="3" destOrd="0" parTransId="{B5C0C9C5-AC20-48DF-BC65-BBB04E8BB67D}" sibTransId="{04A9FF1C-11B8-434F-B2B0-B24218D18957}"/>
    <dgm:cxn modelId="{72F02A54-42EF-4924-90C0-7B459842F721}" type="presOf" srcId="{0F39FC1E-4A6D-4103-AD24-C45A1650D4A5}" destId="{2987D927-C9B7-4D69-90DF-2C46714D29AC}" srcOrd="0" destOrd="0" presId="urn:microsoft.com/office/officeart/2005/8/layout/vList4#21"/>
    <dgm:cxn modelId="{7C1CE4B6-EEF3-4EA8-9C74-C8577DA4AC69}" type="presOf" srcId="{644203B8-3689-44A5-A1BF-4FF5DC1212D1}" destId="{70B5FEA4-CA29-4E10-BE58-C54FABCD683E}" srcOrd="1" destOrd="0" presId="urn:microsoft.com/office/officeart/2005/8/layout/vList4#21"/>
    <dgm:cxn modelId="{1DEFC99E-8F84-44F5-893C-00B05FB05C6E}" srcId="{50A5336E-DFEE-4091-8975-9CB66C2D54D0}" destId="{644203B8-3689-44A5-A1BF-4FF5DC1212D1}" srcOrd="0" destOrd="0" parTransId="{8CB68B02-FD2E-461F-9B76-81844A126E75}" sibTransId="{7A09CF43-1678-4196-A9F3-659CADDC5BB7}"/>
    <dgm:cxn modelId="{D825ED2F-527F-492C-94C4-76BF034FECD0}" srcId="{50A5336E-DFEE-4091-8975-9CB66C2D54D0}" destId="{E33972D3-19FA-4EF1-9C2D-FDC03847DFA3}" srcOrd="2" destOrd="0" parTransId="{EF0118DC-A9DD-4733-B13F-2BD16D9D64E8}" sibTransId="{0C211D5C-C6B5-4F18-8294-EBC344F8C5A2}"/>
    <dgm:cxn modelId="{328A5578-DBC9-4488-BA1A-6FF2BB2E727A}" type="presOf" srcId="{0F39FC1E-4A6D-4103-AD24-C45A1650D4A5}" destId="{D90FE9DF-0F57-4E57-A4A9-3D59E53F7C6E}" srcOrd="1" destOrd="0" presId="urn:microsoft.com/office/officeart/2005/8/layout/vList4#21"/>
    <dgm:cxn modelId="{8C0E9383-3EB4-4751-9B19-E751B42CCA0D}" type="presOf" srcId="{48BFB2E8-0F70-424D-A7BE-DB7AF3F582C7}" destId="{4F010989-EE17-422E-A981-D2CEEDE1DAE1}" srcOrd="1" destOrd="0" presId="urn:microsoft.com/office/officeart/2005/8/layout/vList4#21"/>
    <dgm:cxn modelId="{EBC14E5C-AF6A-44B2-A166-8949A107CEA6}" type="presOf" srcId="{E33972D3-19FA-4EF1-9C2D-FDC03847DFA3}" destId="{5BC83FF9-4829-4DEF-9F02-AFB2C12BF7B9}" srcOrd="1" destOrd="0" presId="urn:microsoft.com/office/officeart/2005/8/layout/vList4#21"/>
    <dgm:cxn modelId="{4CE8FE5B-F774-4DF2-A534-A747D070D6D9}" srcId="{50A5336E-DFEE-4091-8975-9CB66C2D54D0}" destId="{0F39FC1E-4A6D-4103-AD24-C45A1650D4A5}" srcOrd="1" destOrd="0" parTransId="{B248A61A-8F33-480F-B862-8790B93AB761}" sibTransId="{AA39CF4D-78C7-4D02-92B1-D460FE57C89A}"/>
    <dgm:cxn modelId="{25DBC5EE-4D37-4703-98C1-9353142B69F1}" type="presOf" srcId="{644203B8-3689-44A5-A1BF-4FF5DC1212D1}" destId="{D84D051E-610C-44CB-B0F9-2290DFB428A0}" srcOrd="0" destOrd="0" presId="urn:microsoft.com/office/officeart/2005/8/layout/vList4#21"/>
    <dgm:cxn modelId="{2D162454-748C-4BF8-BA1B-605249B342CE}" type="presOf" srcId="{48BFB2E8-0F70-424D-A7BE-DB7AF3F582C7}" destId="{D39E4D70-2208-4346-BD6B-C37272C03591}" srcOrd="0" destOrd="0" presId="urn:microsoft.com/office/officeart/2005/8/layout/vList4#21"/>
    <dgm:cxn modelId="{BCFB52E8-1D43-4C5F-AE6E-CE1A368031CE}" type="presOf" srcId="{50A5336E-DFEE-4091-8975-9CB66C2D54D0}" destId="{6E5B5FE6-57EB-422E-A8A1-73EC17409EB2}" srcOrd="0" destOrd="0" presId="urn:microsoft.com/office/officeart/2005/8/layout/vList4#21"/>
    <dgm:cxn modelId="{731E00EB-A15A-4E03-8890-E11F2CC5922F}" type="presParOf" srcId="{6E5B5FE6-57EB-422E-A8A1-73EC17409EB2}" destId="{34C2FA18-C6BF-44D9-92F3-5AAD089FF54C}" srcOrd="0" destOrd="0" presId="urn:microsoft.com/office/officeart/2005/8/layout/vList4#21"/>
    <dgm:cxn modelId="{D914F369-4326-4C91-81CC-725B618EDFBD}" type="presParOf" srcId="{34C2FA18-C6BF-44D9-92F3-5AAD089FF54C}" destId="{D84D051E-610C-44CB-B0F9-2290DFB428A0}" srcOrd="0" destOrd="0" presId="urn:microsoft.com/office/officeart/2005/8/layout/vList4#21"/>
    <dgm:cxn modelId="{679A133B-24DC-400D-8CA9-93E5BAE22B26}" type="presParOf" srcId="{34C2FA18-C6BF-44D9-92F3-5AAD089FF54C}" destId="{C14CA11E-F76B-42C6-BDCF-6B77D15D4C6E}" srcOrd="1" destOrd="0" presId="urn:microsoft.com/office/officeart/2005/8/layout/vList4#21"/>
    <dgm:cxn modelId="{752762D5-3A04-4659-8703-E2C6134245FF}" type="presParOf" srcId="{34C2FA18-C6BF-44D9-92F3-5AAD089FF54C}" destId="{70B5FEA4-CA29-4E10-BE58-C54FABCD683E}" srcOrd="2" destOrd="0" presId="urn:microsoft.com/office/officeart/2005/8/layout/vList4#21"/>
    <dgm:cxn modelId="{27F7A31C-CD84-407E-AB96-B2969E22A81A}" type="presParOf" srcId="{6E5B5FE6-57EB-422E-A8A1-73EC17409EB2}" destId="{A692D4BA-001C-434D-84E5-3FCC43D478D3}" srcOrd="1" destOrd="0" presId="urn:microsoft.com/office/officeart/2005/8/layout/vList4#21"/>
    <dgm:cxn modelId="{9E69F452-07A4-4077-87F7-3B222C9D4CF1}" type="presParOf" srcId="{6E5B5FE6-57EB-422E-A8A1-73EC17409EB2}" destId="{14C4E482-969C-4F2E-B878-4636C9D970F2}" srcOrd="2" destOrd="0" presId="urn:microsoft.com/office/officeart/2005/8/layout/vList4#21"/>
    <dgm:cxn modelId="{BE282C0E-1F63-4A64-ADA4-F7F4068E0F4D}" type="presParOf" srcId="{14C4E482-969C-4F2E-B878-4636C9D970F2}" destId="{2987D927-C9B7-4D69-90DF-2C46714D29AC}" srcOrd="0" destOrd="0" presId="urn:microsoft.com/office/officeart/2005/8/layout/vList4#21"/>
    <dgm:cxn modelId="{AE33F062-CFA4-492F-95DD-386064EBB59A}" type="presParOf" srcId="{14C4E482-969C-4F2E-B878-4636C9D970F2}" destId="{863A2183-E6D6-4467-A12F-4FA258F4AD10}" srcOrd="1" destOrd="0" presId="urn:microsoft.com/office/officeart/2005/8/layout/vList4#21"/>
    <dgm:cxn modelId="{1661A3B7-AC0D-4AA8-9A9C-4E1845135EA6}" type="presParOf" srcId="{14C4E482-969C-4F2E-B878-4636C9D970F2}" destId="{D90FE9DF-0F57-4E57-A4A9-3D59E53F7C6E}" srcOrd="2" destOrd="0" presId="urn:microsoft.com/office/officeart/2005/8/layout/vList4#21"/>
    <dgm:cxn modelId="{0C149DCB-2AA3-4AC1-A651-C934052BFE4C}" type="presParOf" srcId="{6E5B5FE6-57EB-422E-A8A1-73EC17409EB2}" destId="{D8AE00A2-6470-4B10-8976-6C9BB5683B5B}" srcOrd="3" destOrd="0" presId="urn:microsoft.com/office/officeart/2005/8/layout/vList4#21"/>
    <dgm:cxn modelId="{EF73BAED-0999-463C-81A2-77B84970A033}" type="presParOf" srcId="{6E5B5FE6-57EB-422E-A8A1-73EC17409EB2}" destId="{26305A93-2AA1-4871-9E80-6697D31554B5}" srcOrd="4" destOrd="0" presId="urn:microsoft.com/office/officeart/2005/8/layout/vList4#21"/>
    <dgm:cxn modelId="{363B9B5C-ADF4-4363-A303-9C1A7503DA7F}" type="presParOf" srcId="{26305A93-2AA1-4871-9E80-6697D31554B5}" destId="{26F51B2F-91C8-46D8-B0AD-9C79F4F47BEB}" srcOrd="0" destOrd="0" presId="urn:microsoft.com/office/officeart/2005/8/layout/vList4#21"/>
    <dgm:cxn modelId="{932655AC-46EE-49C9-B0F0-A547237DD4E3}" type="presParOf" srcId="{26305A93-2AA1-4871-9E80-6697D31554B5}" destId="{DE5881D7-051A-4DC6-8BB9-730804813C2F}" srcOrd="1" destOrd="0" presId="urn:microsoft.com/office/officeart/2005/8/layout/vList4#21"/>
    <dgm:cxn modelId="{F3A0842E-7B46-48E7-A6B4-E149E5496CB6}" type="presParOf" srcId="{26305A93-2AA1-4871-9E80-6697D31554B5}" destId="{5BC83FF9-4829-4DEF-9F02-AFB2C12BF7B9}" srcOrd="2" destOrd="0" presId="urn:microsoft.com/office/officeart/2005/8/layout/vList4#21"/>
    <dgm:cxn modelId="{3BCBEB6F-9E30-4039-BC52-24FF71B5042A}" type="presParOf" srcId="{6E5B5FE6-57EB-422E-A8A1-73EC17409EB2}" destId="{C27887E1-639B-4979-9485-05B21743D5D9}" srcOrd="5" destOrd="0" presId="urn:microsoft.com/office/officeart/2005/8/layout/vList4#21"/>
    <dgm:cxn modelId="{3C96DF66-3FC7-4F84-B126-77387C28588B}" type="presParOf" srcId="{6E5B5FE6-57EB-422E-A8A1-73EC17409EB2}" destId="{5E1F84ED-4443-45E9-89D0-09681C7D4F2C}" srcOrd="6" destOrd="0" presId="urn:microsoft.com/office/officeart/2005/8/layout/vList4#21"/>
    <dgm:cxn modelId="{215C5098-0EEF-4776-8EA6-FABE4AA843C3}" type="presParOf" srcId="{5E1F84ED-4443-45E9-89D0-09681C7D4F2C}" destId="{D39E4D70-2208-4346-BD6B-C37272C03591}" srcOrd="0" destOrd="0" presId="urn:microsoft.com/office/officeart/2005/8/layout/vList4#21"/>
    <dgm:cxn modelId="{8ACC74A1-98C9-47EB-80BA-D154B4D8A459}" type="presParOf" srcId="{5E1F84ED-4443-45E9-89D0-09681C7D4F2C}" destId="{41EF8FF7-EE2A-4F5C-9398-B7FA46EE1DEC}" srcOrd="1" destOrd="0" presId="urn:microsoft.com/office/officeart/2005/8/layout/vList4#21"/>
    <dgm:cxn modelId="{226E4721-F2F0-4AFF-986F-BAEC79D8F372}" type="presParOf" srcId="{5E1F84ED-4443-45E9-89D0-09681C7D4F2C}" destId="{4F010989-EE17-422E-A981-D2CEEDE1DAE1}" srcOrd="2" destOrd="0" presId="urn:microsoft.com/office/officeart/2005/8/layout/vList4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22" loCatId="list" qsTypeId="urn:microsoft.com/office/officeart/2005/8/quickstyle/simple3" qsCatId="simple" csTypeId="urn:microsoft.com/office/officeart/2005/8/colors/colorful1#13" csCatId="colorful" phldr="1"/>
      <dgm:spPr/>
      <dgm:t>
        <a:bodyPr/>
        <a:lstStyle/>
        <a:p>
          <a:pPr rtl="1"/>
          <a:endParaRPr lang="ar-SA"/>
        </a:p>
      </dgm:t>
    </dgm:pt>
    <dgm:pt modelId="{1AE185D9-685C-40C1-BEC5-4599D091D780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تأمل من حولك، وانظر لمن فقدوا أمهاتهم، وأنهم قد حرموا من خير كثير، فلماذا التقصير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D4EFEE8D-B252-489B-8093-01616BA494ED}" type="parTrans" cxnId="{79D00F19-E791-41BF-9D2A-EA509D67831F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52D5158-177F-4EE3-89CF-6FEE9FF688A1}" type="sibTrans" cxnId="{79D00F19-E791-41BF-9D2A-EA509D67831F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EF775C8-B316-4E93-B5C7-57EBA8B41654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عند </a:t>
          </a:r>
          <a:r>
            <a:rPr lang="ar-EG" b="0" dirty="0" err="1" smtClean="0">
              <a:latin typeface="Arabic Typesetting" pitchFamily="66" charset="-78"/>
              <a:cs typeface="Arabic Typesetting" pitchFamily="66" charset="-78"/>
            </a:rPr>
            <a:t>مرضها.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ا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جل سفرك، و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ا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لغ ارتباطاتك، ركز اهتمامك عليها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13A738DF-F918-477A-A4C7-E24EF190F154}" type="parTrans" cxnId="{2204EDE3-A72B-4532-A79F-21254E40D9FE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4E4B7FF2-9985-43A7-BBC1-597C3F73E37B}" type="sibTrans" cxnId="{2204EDE3-A72B-4532-A79F-21254E40D9FE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B14DE7C2-AC16-4FB2-9107-AED06AC53F04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اكتب صفات الأم في ورقة، ثم اكتب كل طريقة يحسن أن تتبعها للوصول إلي قلبها والبر بها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2A8FD904-3F1B-45E4-B742-49F7E149D0F6}" type="parTrans" cxnId="{0894508B-D1FC-40AB-95B5-87DD4B6F5BF2}">
      <dgm:prSet/>
      <dgm:spPr/>
      <dgm:t>
        <a:bodyPr/>
        <a:lstStyle/>
        <a:p>
          <a:pPr rtl="1"/>
          <a:endParaRPr lang="ar-SA"/>
        </a:p>
      </dgm:t>
    </dgm:pt>
    <dgm:pt modelId="{D81AF683-2D64-4EA4-BC85-BBD4F8E30648}" type="sibTrans" cxnId="{0894508B-D1FC-40AB-95B5-87DD4B6F5BF2}">
      <dgm:prSet/>
      <dgm:spPr/>
      <dgm:t>
        <a:bodyPr/>
        <a:lstStyle/>
        <a:p>
          <a:pPr rtl="1"/>
          <a:endParaRPr lang="ar-SA"/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6D3C49C-B995-41CB-9285-64994BE2DEB0}" type="pres">
      <dgm:prSet presAssocID="{1AE185D9-685C-40C1-BEC5-4599D091D780}" presName="comp" presStyleCnt="0"/>
      <dgm:spPr/>
      <dgm:t>
        <a:bodyPr/>
        <a:lstStyle/>
        <a:p>
          <a:pPr rtl="1"/>
          <a:endParaRPr lang="ar-SA"/>
        </a:p>
      </dgm:t>
    </dgm:pt>
    <dgm:pt modelId="{F7F0913B-3EC7-4904-8DD1-F148970259AE}" type="pres">
      <dgm:prSet presAssocID="{1AE185D9-685C-40C1-BEC5-4599D091D780}" presName="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E0988585-3808-448C-B338-9D2FECDC43DC}" type="pres">
      <dgm:prSet presAssocID="{1AE185D9-685C-40C1-BEC5-4599D091D78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9F2DB4F-373C-46B2-B86A-0F63AAC04848}" type="pres">
      <dgm:prSet presAssocID="{1AE185D9-685C-40C1-BEC5-4599D091D7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329E8E-31C4-4FEC-AF79-D59A2BC21ACC}" type="pres">
      <dgm:prSet presAssocID="{E52D5158-177F-4EE3-89CF-6FEE9FF688A1}" presName="spacer" presStyleCnt="0"/>
      <dgm:spPr/>
      <dgm:t>
        <a:bodyPr/>
        <a:lstStyle/>
        <a:p>
          <a:pPr rtl="1"/>
          <a:endParaRPr lang="ar-SA"/>
        </a:p>
      </dgm:t>
    </dgm:pt>
    <dgm:pt modelId="{61DAC9D2-0CD3-4C37-BF20-BB42EAB7B1BD}" type="pres">
      <dgm:prSet presAssocID="{1EF775C8-B316-4E93-B5C7-57EBA8B41654}" presName="comp" presStyleCnt="0"/>
      <dgm:spPr/>
      <dgm:t>
        <a:bodyPr/>
        <a:lstStyle/>
        <a:p>
          <a:pPr rtl="1"/>
          <a:endParaRPr lang="ar-SA"/>
        </a:p>
      </dgm:t>
    </dgm:pt>
    <dgm:pt modelId="{61DB9B04-7546-4EF0-A3DE-E6CD7E6707D8}" type="pres">
      <dgm:prSet presAssocID="{1EF775C8-B316-4E93-B5C7-57EBA8B41654}" presName="box" presStyleLbl="node1" presStyleIdx="1" presStyleCnt="3"/>
      <dgm:spPr/>
      <dgm:t>
        <a:bodyPr/>
        <a:lstStyle/>
        <a:p>
          <a:pPr rtl="1"/>
          <a:endParaRPr lang="ar-SA"/>
        </a:p>
      </dgm:t>
    </dgm:pt>
    <dgm:pt modelId="{0749E4F9-FC7A-4B2B-AFCC-100A1A3758D6}" type="pres">
      <dgm:prSet presAssocID="{1EF775C8-B316-4E93-B5C7-57EBA8B4165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765D956-EEE4-4D3C-A16B-EA2BDC0D0855}" type="pres">
      <dgm:prSet presAssocID="{1EF775C8-B316-4E93-B5C7-57EBA8B4165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50308C-F555-4518-BA53-B455C55BC5B6}" type="pres">
      <dgm:prSet presAssocID="{4E4B7FF2-9985-43A7-BBC1-597C3F73E37B}" presName="spacer" presStyleCnt="0"/>
      <dgm:spPr/>
      <dgm:t>
        <a:bodyPr/>
        <a:lstStyle/>
        <a:p>
          <a:pPr rtl="1"/>
          <a:endParaRPr lang="ar-SA"/>
        </a:p>
      </dgm:t>
    </dgm:pt>
    <dgm:pt modelId="{40E6D3A1-5A04-4A9F-BA3D-A3A660D694FF}" type="pres">
      <dgm:prSet presAssocID="{B14DE7C2-AC16-4FB2-9107-AED06AC53F04}" presName="comp" presStyleCnt="0"/>
      <dgm:spPr/>
      <dgm:t>
        <a:bodyPr/>
        <a:lstStyle/>
        <a:p>
          <a:pPr rtl="1"/>
          <a:endParaRPr lang="ar-SA"/>
        </a:p>
      </dgm:t>
    </dgm:pt>
    <dgm:pt modelId="{763870FB-1C14-414F-9179-B8A44F8D3FF0}" type="pres">
      <dgm:prSet presAssocID="{B14DE7C2-AC16-4FB2-9107-AED06AC53F04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69AEB7C9-F4C7-4927-AF3F-EE48A1F6719C}" type="pres">
      <dgm:prSet presAssocID="{B14DE7C2-AC16-4FB2-9107-AED06AC53F0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6FCC120-A262-455F-8E3F-3A5A5D3500F1}" type="pres">
      <dgm:prSet presAssocID="{B14DE7C2-AC16-4FB2-9107-AED06AC53F0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47CC608-FCF6-4C5E-84D6-83A4BE685436}" type="presOf" srcId="{B14DE7C2-AC16-4FB2-9107-AED06AC53F04}" destId="{66FCC120-A262-455F-8E3F-3A5A5D3500F1}" srcOrd="1" destOrd="0" presId="urn:microsoft.com/office/officeart/2005/8/layout/vList4#22"/>
    <dgm:cxn modelId="{0894508B-D1FC-40AB-95B5-87DD4B6F5BF2}" srcId="{50A5336E-DFEE-4091-8975-9CB66C2D54D0}" destId="{B14DE7C2-AC16-4FB2-9107-AED06AC53F04}" srcOrd="2" destOrd="0" parTransId="{2A8FD904-3F1B-45E4-B742-49F7E149D0F6}" sibTransId="{D81AF683-2D64-4EA4-BC85-BBD4F8E30648}"/>
    <dgm:cxn modelId="{79D00F19-E791-41BF-9D2A-EA509D67831F}" srcId="{50A5336E-DFEE-4091-8975-9CB66C2D54D0}" destId="{1AE185D9-685C-40C1-BEC5-4599D091D780}" srcOrd="0" destOrd="0" parTransId="{D4EFEE8D-B252-489B-8093-01616BA494ED}" sibTransId="{E52D5158-177F-4EE3-89CF-6FEE9FF688A1}"/>
    <dgm:cxn modelId="{2204EDE3-A72B-4532-A79F-21254E40D9FE}" srcId="{50A5336E-DFEE-4091-8975-9CB66C2D54D0}" destId="{1EF775C8-B316-4E93-B5C7-57EBA8B41654}" srcOrd="1" destOrd="0" parTransId="{13A738DF-F918-477A-A4C7-E24EF190F154}" sibTransId="{4E4B7FF2-9985-43A7-BBC1-597C3F73E37B}"/>
    <dgm:cxn modelId="{A4F3C93B-E562-4CC6-9FC9-B84700B7946E}" type="presOf" srcId="{1AE185D9-685C-40C1-BEC5-4599D091D780}" destId="{F7F0913B-3EC7-4904-8DD1-F148970259AE}" srcOrd="0" destOrd="0" presId="urn:microsoft.com/office/officeart/2005/8/layout/vList4#22"/>
    <dgm:cxn modelId="{5987C670-A158-4CA1-8C26-32077484B0B7}" type="presOf" srcId="{50A5336E-DFEE-4091-8975-9CB66C2D54D0}" destId="{6E5B5FE6-57EB-422E-A8A1-73EC17409EB2}" srcOrd="0" destOrd="0" presId="urn:microsoft.com/office/officeart/2005/8/layout/vList4#22"/>
    <dgm:cxn modelId="{1F84BDEC-D4DE-4621-B8E4-D681AABDFF54}" type="presOf" srcId="{1AE185D9-685C-40C1-BEC5-4599D091D780}" destId="{D9F2DB4F-373C-46B2-B86A-0F63AAC04848}" srcOrd="1" destOrd="0" presId="urn:microsoft.com/office/officeart/2005/8/layout/vList4#22"/>
    <dgm:cxn modelId="{F48CA3F6-11B6-40EB-B213-D80305EF107D}" type="presOf" srcId="{1EF775C8-B316-4E93-B5C7-57EBA8B41654}" destId="{61DB9B04-7546-4EF0-A3DE-E6CD7E6707D8}" srcOrd="0" destOrd="0" presId="urn:microsoft.com/office/officeart/2005/8/layout/vList4#22"/>
    <dgm:cxn modelId="{6697FD02-D1BB-4954-B9AF-94ED5A7D249A}" type="presOf" srcId="{1EF775C8-B316-4E93-B5C7-57EBA8B41654}" destId="{3765D956-EEE4-4D3C-A16B-EA2BDC0D0855}" srcOrd="1" destOrd="0" presId="urn:microsoft.com/office/officeart/2005/8/layout/vList4#22"/>
    <dgm:cxn modelId="{21F540AA-18A4-4FD8-81A8-C2784A2E08F1}" type="presOf" srcId="{B14DE7C2-AC16-4FB2-9107-AED06AC53F04}" destId="{763870FB-1C14-414F-9179-B8A44F8D3FF0}" srcOrd="0" destOrd="0" presId="urn:microsoft.com/office/officeart/2005/8/layout/vList4#22"/>
    <dgm:cxn modelId="{234E0695-F705-4287-B2BC-EA5842047B98}" type="presParOf" srcId="{6E5B5FE6-57EB-422E-A8A1-73EC17409EB2}" destId="{D6D3C49C-B995-41CB-9285-64994BE2DEB0}" srcOrd="0" destOrd="0" presId="urn:microsoft.com/office/officeart/2005/8/layout/vList4#22"/>
    <dgm:cxn modelId="{E90C6864-18A5-4068-BA3F-52A0122A27CE}" type="presParOf" srcId="{D6D3C49C-B995-41CB-9285-64994BE2DEB0}" destId="{F7F0913B-3EC7-4904-8DD1-F148970259AE}" srcOrd="0" destOrd="0" presId="urn:microsoft.com/office/officeart/2005/8/layout/vList4#22"/>
    <dgm:cxn modelId="{465BBD00-D377-4F49-9962-945159B55A16}" type="presParOf" srcId="{D6D3C49C-B995-41CB-9285-64994BE2DEB0}" destId="{E0988585-3808-448C-B338-9D2FECDC43DC}" srcOrd="1" destOrd="0" presId="urn:microsoft.com/office/officeart/2005/8/layout/vList4#22"/>
    <dgm:cxn modelId="{367F2EFF-AA7A-4294-9967-3A9DD48501DF}" type="presParOf" srcId="{D6D3C49C-B995-41CB-9285-64994BE2DEB0}" destId="{D9F2DB4F-373C-46B2-B86A-0F63AAC04848}" srcOrd="2" destOrd="0" presId="urn:microsoft.com/office/officeart/2005/8/layout/vList4#22"/>
    <dgm:cxn modelId="{D0FF1256-2110-48F3-9149-9664A48E7641}" type="presParOf" srcId="{6E5B5FE6-57EB-422E-A8A1-73EC17409EB2}" destId="{78329E8E-31C4-4FEC-AF79-D59A2BC21ACC}" srcOrd="1" destOrd="0" presId="urn:microsoft.com/office/officeart/2005/8/layout/vList4#22"/>
    <dgm:cxn modelId="{88302C38-ACE8-4E16-8A24-A283478893F8}" type="presParOf" srcId="{6E5B5FE6-57EB-422E-A8A1-73EC17409EB2}" destId="{61DAC9D2-0CD3-4C37-BF20-BB42EAB7B1BD}" srcOrd="2" destOrd="0" presId="urn:microsoft.com/office/officeart/2005/8/layout/vList4#22"/>
    <dgm:cxn modelId="{D3072637-BE0D-497F-B770-5F0C123A905F}" type="presParOf" srcId="{61DAC9D2-0CD3-4C37-BF20-BB42EAB7B1BD}" destId="{61DB9B04-7546-4EF0-A3DE-E6CD7E6707D8}" srcOrd="0" destOrd="0" presId="urn:microsoft.com/office/officeart/2005/8/layout/vList4#22"/>
    <dgm:cxn modelId="{75F44DA5-7908-4546-955B-A4F74C6E4CDE}" type="presParOf" srcId="{61DAC9D2-0CD3-4C37-BF20-BB42EAB7B1BD}" destId="{0749E4F9-FC7A-4B2B-AFCC-100A1A3758D6}" srcOrd="1" destOrd="0" presId="urn:microsoft.com/office/officeart/2005/8/layout/vList4#22"/>
    <dgm:cxn modelId="{499231A7-9E76-4A76-B966-5ABA9FAA37B0}" type="presParOf" srcId="{61DAC9D2-0CD3-4C37-BF20-BB42EAB7B1BD}" destId="{3765D956-EEE4-4D3C-A16B-EA2BDC0D0855}" srcOrd="2" destOrd="0" presId="urn:microsoft.com/office/officeart/2005/8/layout/vList4#22"/>
    <dgm:cxn modelId="{74E91901-3D87-462F-9FCA-928541C5F275}" type="presParOf" srcId="{6E5B5FE6-57EB-422E-A8A1-73EC17409EB2}" destId="{E850308C-F555-4518-BA53-B455C55BC5B6}" srcOrd="3" destOrd="0" presId="urn:microsoft.com/office/officeart/2005/8/layout/vList4#22"/>
    <dgm:cxn modelId="{510755B5-0A24-4137-90BD-34A88723A282}" type="presParOf" srcId="{6E5B5FE6-57EB-422E-A8A1-73EC17409EB2}" destId="{40E6D3A1-5A04-4A9F-BA3D-A3A660D694FF}" srcOrd="4" destOrd="0" presId="urn:microsoft.com/office/officeart/2005/8/layout/vList4#22"/>
    <dgm:cxn modelId="{53185BA7-7481-4384-908D-37DC8E137BBB}" type="presParOf" srcId="{40E6D3A1-5A04-4A9F-BA3D-A3A660D694FF}" destId="{763870FB-1C14-414F-9179-B8A44F8D3FF0}" srcOrd="0" destOrd="0" presId="urn:microsoft.com/office/officeart/2005/8/layout/vList4#22"/>
    <dgm:cxn modelId="{72109D53-6738-485F-8744-250D1E24F81D}" type="presParOf" srcId="{40E6D3A1-5A04-4A9F-BA3D-A3A660D694FF}" destId="{69AEB7C9-F4C7-4927-AF3F-EE48A1F6719C}" srcOrd="1" destOrd="0" presId="urn:microsoft.com/office/officeart/2005/8/layout/vList4#22"/>
    <dgm:cxn modelId="{EB8C2B95-3B24-4E57-926A-70A9CC40A5B9}" type="presParOf" srcId="{40E6D3A1-5A04-4A9F-BA3D-A3A660D694FF}" destId="{66FCC120-A262-455F-8E3F-3A5A5D3500F1}" srcOrd="2" destOrd="0" presId="urn:microsoft.com/office/officeart/2005/8/layout/vList4#2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C96ED2-800B-4913-9421-D3C3BC6CF8F7}" type="doc">
      <dgm:prSet loTypeId="urn:microsoft.com/office/officeart/2005/8/layout/cycle2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D9D02456-E1F0-4290-BFE2-8FAA4A26069A}">
      <dgm:prSet phldrT="[نص]"/>
      <dgm:spPr/>
      <dgm:t>
        <a:bodyPr/>
        <a:lstStyle/>
        <a:p>
          <a:pPr rtl="1"/>
          <a:r>
            <a:rPr lang="ar-SA" dirty="0" smtClean="0"/>
            <a:t>الأصدقاء</a:t>
          </a:r>
          <a:endParaRPr lang="ar-SA" dirty="0"/>
        </a:p>
      </dgm:t>
    </dgm:pt>
    <dgm:pt modelId="{7E952446-6188-4C55-997B-C02B76567754}" type="parTrans" cxnId="{2CE67034-BC38-4636-83D9-928B83B3430E}">
      <dgm:prSet/>
      <dgm:spPr/>
      <dgm:t>
        <a:bodyPr/>
        <a:lstStyle/>
        <a:p>
          <a:pPr rtl="1"/>
          <a:endParaRPr lang="ar-SA"/>
        </a:p>
      </dgm:t>
    </dgm:pt>
    <dgm:pt modelId="{33ED7376-40B6-4346-8E76-BFFA460B4F75}" type="sibTrans" cxnId="{2CE67034-BC38-4636-83D9-928B83B3430E}">
      <dgm:prSet/>
      <dgm:spPr/>
      <dgm:t>
        <a:bodyPr/>
        <a:lstStyle/>
        <a:p>
          <a:pPr rtl="1"/>
          <a:endParaRPr lang="ar-SA"/>
        </a:p>
      </dgm:t>
    </dgm:pt>
    <dgm:pt modelId="{05A1A37F-97F1-4925-ABD3-3AAEA09F882F}">
      <dgm:prSet phldrT="[نص]"/>
      <dgm:spPr/>
      <dgm:t>
        <a:bodyPr/>
        <a:lstStyle/>
        <a:p>
          <a:pPr rtl="1"/>
          <a:r>
            <a:rPr lang="ar-SA" dirty="0" smtClean="0"/>
            <a:t>الهوايات</a:t>
          </a:r>
          <a:endParaRPr lang="ar-SA" dirty="0"/>
        </a:p>
      </dgm:t>
    </dgm:pt>
    <dgm:pt modelId="{C6E5110B-7E18-4AE6-9864-1E7968043F09}" type="parTrans" cxnId="{1AD6BD49-4E3B-4023-A45F-90D9BDC8E73B}">
      <dgm:prSet/>
      <dgm:spPr/>
      <dgm:t>
        <a:bodyPr/>
        <a:lstStyle/>
        <a:p>
          <a:pPr rtl="1"/>
          <a:endParaRPr lang="ar-SA"/>
        </a:p>
      </dgm:t>
    </dgm:pt>
    <dgm:pt modelId="{77B10498-0547-487D-93D4-1BF6ADA20593}" type="sibTrans" cxnId="{1AD6BD49-4E3B-4023-A45F-90D9BDC8E73B}">
      <dgm:prSet/>
      <dgm:spPr/>
      <dgm:t>
        <a:bodyPr/>
        <a:lstStyle/>
        <a:p>
          <a:pPr rtl="1"/>
          <a:endParaRPr lang="ar-SA"/>
        </a:p>
      </dgm:t>
    </dgm:pt>
    <dgm:pt modelId="{8FF7514B-632E-4C60-8775-F4080F22C8D2}">
      <dgm:prSet phldrT="[نص]"/>
      <dgm:spPr/>
      <dgm:t>
        <a:bodyPr/>
        <a:lstStyle/>
        <a:p>
          <a:pPr rtl="1"/>
          <a:r>
            <a:rPr lang="ar-SA" dirty="0" smtClean="0"/>
            <a:t>المدرسة</a:t>
          </a:r>
          <a:endParaRPr lang="ar-SA" dirty="0"/>
        </a:p>
      </dgm:t>
    </dgm:pt>
    <dgm:pt modelId="{F61D36F3-1FF2-4759-A8AD-6890F0698F59}" type="parTrans" cxnId="{4889C94A-E39D-4570-9ABB-0C73AD6E7896}">
      <dgm:prSet/>
      <dgm:spPr/>
      <dgm:t>
        <a:bodyPr/>
        <a:lstStyle/>
        <a:p>
          <a:pPr rtl="1"/>
          <a:endParaRPr lang="ar-SA"/>
        </a:p>
      </dgm:t>
    </dgm:pt>
    <dgm:pt modelId="{F8D5BB64-FAF7-4C1F-BDFE-47EC7AB7CDF0}" type="sibTrans" cxnId="{4889C94A-E39D-4570-9ABB-0C73AD6E7896}">
      <dgm:prSet/>
      <dgm:spPr/>
      <dgm:t>
        <a:bodyPr/>
        <a:lstStyle/>
        <a:p>
          <a:pPr rtl="1"/>
          <a:endParaRPr lang="ar-SA"/>
        </a:p>
      </dgm:t>
    </dgm:pt>
    <dgm:pt modelId="{4BF3BEA5-70BC-4FD0-A566-69624D8B8C97}">
      <dgm:prSet phldrT="[نص]"/>
      <dgm:spPr/>
      <dgm:t>
        <a:bodyPr/>
        <a:lstStyle/>
        <a:p>
          <a:pPr rtl="1"/>
          <a:r>
            <a:rPr lang="ar-SA" dirty="0" smtClean="0"/>
            <a:t>الأشغال</a:t>
          </a:r>
          <a:endParaRPr lang="ar-SA" dirty="0"/>
        </a:p>
      </dgm:t>
    </dgm:pt>
    <dgm:pt modelId="{1562A740-F4B5-49B5-8806-54D8207F2353}" type="parTrans" cxnId="{C64159C0-EC2D-40CE-912E-15BDE7088126}">
      <dgm:prSet/>
      <dgm:spPr/>
      <dgm:t>
        <a:bodyPr/>
        <a:lstStyle/>
        <a:p>
          <a:pPr rtl="1"/>
          <a:endParaRPr lang="ar-SA"/>
        </a:p>
      </dgm:t>
    </dgm:pt>
    <dgm:pt modelId="{ED5574B0-817F-4E08-9909-7EF1BFC0B04F}" type="sibTrans" cxnId="{C64159C0-EC2D-40CE-912E-15BDE7088126}">
      <dgm:prSet/>
      <dgm:spPr/>
      <dgm:t>
        <a:bodyPr/>
        <a:lstStyle/>
        <a:p>
          <a:pPr rtl="1"/>
          <a:endParaRPr lang="ar-SA"/>
        </a:p>
      </dgm:t>
    </dgm:pt>
    <dgm:pt modelId="{2150F376-5AE5-457D-8003-5202558FC2B5}">
      <dgm:prSet phldrT="[نص]"/>
      <dgm:spPr/>
      <dgm:t>
        <a:bodyPr/>
        <a:lstStyle/>
        <a:p>
          <a:pPr rtl="1"/>
          <a:r>
            <a:rPr lang="ar-SA" dirty="0" smtClean="0"/>
            <a:t>الوالدين</a:t>
          </a:r>
          <a:endParaRPr lang="ar-SA" dirty="0"/>
        </a:p>
      </dgm:t>
    </dgm:pt>
    <dgm:pt modelId="{F2C7F8E8-A5AE-458B-A708-D0E963CBC754}" type="parTrans" cxnId="{BEEA1F80-F532-4281-B02B-DCD3F71DD365}">
      <dgm:prSet/>
      <dgm:spPr/>
      <dgm:t>
        <a:bodyPr/>
        <a:lstStyle/>
        <a:p>
          <a:pPr rtl="1"/>
          <a:endParaRPr lang="ar-SA"/>
        </a:p>
      </dgm:t>
    </dgm:pt>
    <dgm:pt modelId="{B51F77B4-E91C-4AB0-B735-F12C2EE1B1D7}" type="sibTrans" cxnId="{BEEA1F80-F532-4281-B02B-DCD3F71DD365}">
      <dgm:prSet/>
      <dgm:spPr/>
      <dgm:t>
        <a:bodyPr/>
        <a:lstStyle/>
        <a:p>
          <a:pPr rtl="1"/>
          <a:endParaRPr lang="ar-SA"/>
        </a:p>
      </dgm:t>
    </dgm:pt>
    <dgm:pt modelId="{3657AA51-48CF-408F-843B-46823253939B}">
      <dgm:prSet/>
      <dgm:spPr/>
      <dgm:t>
        <a:bodyPr/>
        <a:lstStyle/>
        <a:p>
          <a:pPr rtl="1"/>
          <a:r>
            <a:rPr lang="ar-SA" dirty="0" smtClean="0"/>
            <a:t>السفر</a:t>
          </a:r>
          <a:endParaRPr lang="ar-SA" dirty="0"/>
        </a:p>
      </dgm:t>
    </dgm:pt>
    <dgm:pt modelId="{8FFADFF1-87C2-4629-B639-9BA77710040D}" type="parTrans" cxnId="{3936B36F-F76F-456D-BC15-79995D7B0BEF}">
      <dgm:prSet/>
      <dgm:spPr/>
      <dgm:t>
        <a:bodyPr/>
        <a:lstStyle/>
        <a:p>
          <a:pPr rtl="1"/>
          <a:endParaRPr lang="ar-SA"/>
        </a:p>
      </dgm:t>
    </dgm:pt>
    <dgm:pt modelId="{E1EA655C-0660-47E9-B900-06AC0776537B}" type="sibTrans" cxnId="{3936B36F-F76F-456D-BC15-79995D7B0BEF}">
      <dgm:prSet/>
      <dgm:spPr/>
      <dgm:t>
        <a:bodyPr/>
        <a:lstStyle/>
        <a:p>
          <a:pPr rtl="1"/>
          <a:endParaRPr lang="ar-SA"/>
        </a:p>
      </dgm:t>
    </dgm:pt>
    <dgm:pt modelId="{79B8624D-D68D-4926-A5A6-903F2E8700BB}">
      <dgm:prSet/>
      <dgm:spPr/>
      <dgm:t>
        <a:bodyPr/>
        <a:lstStyle/>
        <a:p>
          <a:pPr rtl="1"/>
          <a:r>
            <a:rPr lang="ar-SA" dirty="0" err="1" smtClean="0"/>
            <a:t>الأنترنت</a:t>
          </a:r>
          <a:endParaRPr lang="ar-SA" dirty="0"/>
        </a:p>
      </dgm:t>
    </dgm:pt>
    <dgm:pt modelId="{2D6BF2A3-E5B7-4904-9ECE-19BB8E8EF22A}" type="parTrans" cxnId="{6CB45574-0E27-439E-96E4-3AF2B92AD16F}">
      <dgm:prSet/>
      <dgm:spPr/>
      <dgm:t>
        <a:bodyPr/>
        <a:lstStyle/>
        <a:p>
          <a:pPr rtl="1"/>
          <a:endParaRPr lang="ar-SA"/>
        </a:p>
      </dgm:t>
    </dgm:pt>
    <dgm:pt modelId="{1FB0452A-9090-45A4-99EC-122E3094E692}" type="sibTrans" cxnId="{6CB45574-0E27-439E-96E4-3AF2B92AD16F}">
      <dgm:prSet/>
      <dgm:spPr/>
      <dgm:t>
        <a:bodyPr/>
        <a:lstStyle/>
        <a:p>
          <a:pPr rtl="1"/>
          <a:endParaRPr lang="ar-SA"/>
        </a:p>
      </dgm:t>
    </dgm:pt>
    <dgm:pt modelId="{B3672BB0-152F-4FDD-B555-EB9FFAAC752F}">
      <dgm:prSet/>
      <dgm:spPr/>
      <dgm:t>
        <a:bodyPr/>
        <a:lstStyle/>
        <a:p>
          <a:pPr rtl="1"/>
          <a:r>
            <a:rPr lang="ar-SA" dirty="0" smtClean="0"/>
            <a:t>التلفزيون</a:t>
          </a:r>
          <a:endParaRPr lang="ar-SA" dirty="0"/>
        </a:p>
      </dgm:t>
    </dgm:pt>
    <dgm:pt modelId="{0BFD592E-8C15-478B-838A-14A19B907A09}" type="parTrans" cxnId="{1540934F-EB98-46C0-AEDB-01AE095E90BA}">
      <dgm:prSet/>
      <dgm:spPr/>
      <dgm:t>
        <a:bodyPr/>
        <a:lstStyle/>
        <a:p>
          <a:pPr rtl="1"/>
          <a:endParaRPr lang="ar-SA"/>
        </a:p>
      </dgm:t>
    </dgm:pt>
    <dgm:pt modelId="{2326CE5E-95AA-40B5-BAF2-E4A22AABCF49}" type="sibTrans" cxnId="{1540934F-EB98-46C0-AEDB-01AE095E90BA}">
      <dgm:prSet/>
      <dgm:spPr/>
      <dgm:t>
        <a:bodyPr/>
        <a:lstStyle/>
        <a:p>
          <a:pPr rtl="1"/>
          <a:endParaRPr lang="ar-SA"/>
        </a:p>
      </dgm:t>
    </dgm:pt>
    <dgm:pt modelId="{CD4571E8-32DC-4A34-9908-1238918A67A5}">
      <dgm:prSet/>
      <dgm:spPr/>
      <dgm:t>
        <a:bodyPr/>
        <a:lstStyle/>
        <a:p>
          <a:pPr rtl="1"/>
          <a:r>
            <a:rPr lang="ar-SA" dirty="0" err="1" smtClean="0"/>
            <a:t>البلاك</a:t>
          </a:r>
          <a:r>
            <a:rPr lang="ar-SA" dirty="0" smtClean="0"/>
            <a:t> </a:t>
          </a:r>
          <a:r>
            <a:rPr lang="ar-SA" dirty="0" err="1" smtClean="0"/>
            <a:t>بيري</a:t>
          </a:r>
          <a:endParaRPr lang="ar-SA" dirty="0"/>
        </a:p>
      </dgm:t>
    </dgm:pt>
    <dgm:pt modelId="{FEEE2D9A-5840-46AD-9038-2D0BEF7F30AD}" type="parTrans" cxnId="{D0A125D3-78C9-40E6-9052-F460BCB83102}">
      <dgm:prSet/>
      <dgm:spPr/>
      <dgm:t>
        <a:bodyPr/>
        <a:lstStyle/>
        <a:p>
          <a:pPr rtl="1"/>
          <a:endParaRPr lang="ar-SA"/>
        </a:p>
      </dgm:t>
    </dgm:pt>
    <dgm:pt modelId="{E78CC8C0-A7FF-4817-A233-2DF3129402F9}" type="sibTrans" cxnId="{D0A125D3-78C9-40E6-9052-F460BCB83102}">
      <dgm:prSet/>
      <dgm:spPr/>
      <dgm:t>
        <a:bodyPr/>
        <a:lstStyle/>
        <a:p>
          <a:pPr rtl="1"/>
          <a:endParaRPr lang="ar-SA"/>
        </a:p>
      </dgm:t>
    </dgm:pt>
    <dgm:pt modelId="{E365228F-56CF-4134-A4E4-34BA81163ACE}">
      <dgm:prSet/>
      <dgm:spPr/>
      <dgm:t>
        <a:bodyPr/>
        <a:lstStyle/>
        <a:p>
          <a:pPr rtl="1"/>
          <a:r>
            <a:rPr lang="ar-SA" dirty="0" smtClean="0"/>
            <a:t>المباريات</a:t>
          </a:r>
          <a:endParaRPr lang="ar-SA" dirty="0"/>
        </a:p>
      </dgm:t>
    </dgm:pt>
    <dgm:pt modelId="{1FF6CD18-0297-451F-8D55-BFFED1F14B17}" type="parTrans" cxnId="{BFC049B1-9BC0-4806-9CD8-3FCF06DA94AA}">
      <dgm:prSet/>
      <dgm:spPr/>
      <dgm:t>
        <a:bodyPr/>
        <a:lstStyle/>
        <a:p>
          <a:pPr rtl="1"/>
          <a:endParaRPr lang="ar-SA"/>
        </a:p>
      </dgm:t>
    </dgm:pt>
    <dgm:pt modelId="{F14244AD-35DB-4777-8D82-785208AA82B9}" type="sibTrans" cxnId="{BFC049B1-9BC0-4806-9CD8-3FCF06DA94AA}">
      <dgm:prSet/>
      <dgm:spPr/>
      <dgm:t>
        <a:bodyPr/>
        <a:lstStyle/>
        <a:p>
          <a:pPr rtl="1"/>
          <a:endParaRPr lang="ar-SA"/>
        </a:p>
      </dgm:t>
    </dgm:pt>
    <dgm:pt modelId="{332A3972-6C9B-4A70-810E-E3249E3107EC}" type="pres">
      <dgm:prSet presAssocID="{96C96ED2-800B-4913-9421-D3C3BC6CF8F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9FBB5D9-2F8B-4A0B-B13E-CA48F69DE57D}" type="pres">
      <dgm:prSet presAssocID="{E365228F-56CF-4134-A4E4-34BA81163AC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F4D971-B791-4D92-8C96-70178C1FCEFC}" type="pres">
      <dgm:prSet presAssocID="{F14244AD-35DB-4777-8D82-785208AA82B9}" presName="sibTrans" presStyleLbl="sibTrans2D1" presStyleIdx="0" presStyleCnt="10"/>
      <dgm:spPr/>
      <dgm:t>
        <a:bodyPr/>
        <a:lstStyle/>
        <a:p>
          <a:pPr rtl="1"/>
          <a:endParaRPr lang="ar-SA"/>
        </a:p>
      </dgm:t>
    </dgm:pt>
    <dgm:pt modelId="{8024CDEE-5BCA-4546-B833-F3A7BC1E5016}" type="pres">
      <dgm:prSet presAssocID="{F14244AD-35DB-4777-8D82-785208AA82B9}" presName="connectorText" presStyleLbl="sibTrans2D1" presStyleIdx="0" presStyleCnt="10"/>
      <dgm:spPr/>
      <dgm:t>
        <a:bodyPr/>
        <a:lstStyle/>
        <a:p>
          <a:pPr rtl="1"/>
          <a:endParaRPr lang="ar-SA"/>
        </a:p>
      </dgm:t>
    </dgm:pt>
    <dgm:pt modelId="{F7B10CB8-A100-4929-A774-505B4F96BF5E}" type="pres">
      <dgm:prSet presAssocID="{CD4571E8-32DC-4A34-9908-1238918A67A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D93FDA-4D06-4512-8B58-A1523A2FC3FC}" type="pres">
      <dgm:prSet presAssocID="{E78CC8C0-A7FF-4817-A233-2DF3129402F9}" presName="sibTrans" presStyleLbl="sibTrans2D1" presStyleIdx="1" presStyleCnt="10"/>
      <dgm:spPr/>
      <dgm:t>
        <a:bodyPr/>
        <a:lstStyle/>
        <a:p>
          <a:pPr rtl="1"/>
          <a:endParaRPr lang="ar-SA"/>
        </a:p>
      </dgm:t>
    </dgm:pt>
    <dgm:pt modelId="{12D34DD5-70F4-47F5-B38E-CA9EEB5A927D}" type="pres">
      <dgm:prSet presAssocID="{E78CC8C0-A7FF-4817-A233-2DF3129402F9}" presName="connectorText" presStyleLbl="sibTrans2D1" presStyleIdx="1" presStyleCnt="10"/>
      <dgm:spPr/>
      <dgm:t>
        <a:bodyPr/>
        <a:lstStyle/>
        <a:p>
          <a:pPr rtl="1"/>
          <a:endParaRPr lang="ar-SA"/>
        </a:p>
      </dgm:t>
    </dgm:pt>
    <dgm:pt modelId="{C54A3650-8139-4369-9D0F-60C832018CD5}" type="pres">
      <dgm:prSet presAssocID="{B3672BB0-152F-4FDD-B555-EB9FFAAC752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6DFAEF-89A6-46CC-BA78-A5DC7C33C64B}" type="pres">
      <dgm:prSet presAssocID="{2326CE5E-95AA-40B5-BAF2-E4A22AABCF49}" presName="sibTrans" presStyleLbl="sibTrans2D1" presStyleIdx="2" presStyleCnt="10"/>
      <dgm:spPr/>
      <dgm:t>
        <a:bodyPr/>
        <a:lstStyle/>
        <a:p>
          <a:pPr rtl="1"/>
          <a:endParaRPr lang="ar-SA"/>
        </a:p>
      </dgm:t>
    </dgm:pt>
    <dgm:pt modelId="{4E8B66CE-5A25-4068-940E-F6C761CF0CEC}" type="pres">
      <dgm:prSet presAssocID="{2326CE5E-95AA-40B5-BAF2-E4A22AABCF49}" presName="connectorText" presStyleLbl="sibTrans2D1" presStyleIdx="2" presStyleCnt="10"/>
      <dgm:spPr/>
      <dgm:t>
        <a:bodyPr/>
        <a:lstStyle/>
        <a:p>
          <a:pPr rtl="1"/>
          <a:endParaRPr lang="ar-SA"/>
        </a:p>
      </dgm:t>
    </dgm:pt>
    <dgm:pt modelId="{D3008AA0-81CD-47EA-9DC4-395C2C7799CB}" type="pres">
      <dgm:prSet presAssocID="{79B8624D-D68D-4926-A5A6-903F2E8700B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E8B08F-09E0-4BE3-AB1A-5F6723B6568C}" type="pres">
      <dgm:prSet presAssocID="{1FB0452A-9090-45A4-99EC-122E3094E692}" presName="sibTrans" presStyleLbl="sibTrans2D1" presStyleIdx="3" presStyleCnt="10"/>
      <dgm:spPr/>
      <dgm:t>
        <a:bodyPr/>
        <a:lstStyle/>
        <a:p>
          <a:pPr rtl="1"/>
          <a:endParaRPr lang="ar-SA"/>
        </a:p>
      </dgm:t>
    </dgm:pt>
    <dgm:pt modelId="{A7403338-A85C-4B68-A4EB-70F097826657}" type="pres">
      <dgm:prSet presAssocID="{1FB0452A-9090-45A4-99EC-122E3094E692}" presName="connectorText" presStyleLbl="sibTrans2D1" presStyleIdx="3" presStyleCnt="10"/>
      <dgm:spPr/>
      <dgm:t>
        <a:bodyPr/>
        <a:lstStyle/>
        <a:p>
          <a:pPr rtl="1"/>
          <a:endParaRPr lang="ar-SA"/>
        </a:p>
      </dgm:t>
    </dgm:pt>
    <dgm:pt modelId="{F0D6B16C-A9AA-4681-BE17-7418B94F6B76}" type="pres">
      <dgm:prSet presAssocID="{3657AA51-48CF-408F-843B-46823253939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6FADD1-8F9D-4333-9135-E22F6DE0A84E}" type="pres">
      <dgm:prSet presAssocID="{E1EA655C-0660-47E9-B900-06AC0776537B}" presName="sibTrans" presStyleLbl="sibTrans2D1" presStyleIdx="4" presStyleCnt="10"/>
      <dgm:spPr/>
      <dgm:t>
        <a:bodyPr/>
        <a:lstStyle/>
        <a:p>
          <a:pPr rtl="1"/>
          <a:endParaRPr lang="ar-SA"/>
        </a:p>
      </dgm:t>
    </dgm:pt>
    <dgm:pt modelId="{30C5B0AC-76BC-44AF-877B-DDD6A2DB743C}" type="pres">
      <dgm:prSet presAssocID="{E1EA655C-0660-47E9-B900-06AC0776537B}" presName="connectorText" presStyleLbl="sibTrans2D1" presStyleIdx="4" presStyleCnt="10"/>
      <dgm:spPr/>
      <dgm:t>
        <a:bodyPr/>
        <a:lstStyle/>
        <a:p>
          <a:pPr rtl="1"/>
          <a:endParaRPr lang="ar-SA"/>
        </a:p>
      </dgm:t>
    </dgm:pt>
    <dgm:pt modelId="{C206B7A8-1F6A-480D-A551-1EE4FD082803}" type="pres">
      <dgm:prSet presAssocID="{D9D02456-E1F0-4290-BFE2-8FAA4A26069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E98747A-1351-4CB2-91A1-EBAC88A82498}" type="pres">
      <dgm:prSet presAssocID="{33ED7376-40B6-4346-8E76-BFFA460B4F75}" presName="sibTrans" presStyleLbl="sibTrans2D1" presStyleIdx="5" presStyleCnt="10"/>
      <dgm:spPr/>
      <dgm:t>
        <a:bodyPr/>
        <a:lstStyle/>
        <a:p>
          <a:pPr rtl="1"/>
          <a:endParaRPr lang="ar-SA"/>
        </a:p>
      </dgm:t>
    </dgm:pt>
    <dgm:pt modelId="{2C0A4472-19AE-4010-A77C-7DAE5F0459B1}" type="pres">
      <dgm:prSet presAssocID="{33ED7376-40B6-4346-8E76-BFFA460B4F75}" presName="connectorText" presStyleLbl="sibTrans2D1" presStyleIdx="5" presStyleCnt="10"/>
      <dgm:spPr/>
      <dgm:t>
        <a:bodyPr/>
        <a:lstStyle/>
        <a:p>
          <a:pPr rtl="1"/>
          <a:endParaRPr lang="ar-SA"/>
        </a:p>
      </dgm:t>
    </dgm:pt>
    <dgm:pt modelId="{0B7FE3B8-9D99-480C-B0B8-C25D0E683031}" type="pres">
      <dgm:prSet presAssocID="{05A1A37F-97F1-4925-ABD3-3AAEA09F882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D49DEF7-2EA6-4A70-BE04-0F20A4A6F8FB}" type="pres">
      <dgm:prSet presAssocID="{77B10498-0547-487D-93D4-1BF6ADA20593}" presName="sibTrans" presStyleLbl="sibTrans2D1" presStyleIdx="6" presStyleCnt="10"/>
      <dgm:spPr/>
      <dgm:t>
        <a:bodyPr/>
        <a:lstStyle/>
        <a:p>
          <a:pPr rtl="1"/>
          <a:endParaRPr lang="ar-SA"/>
        </a:p>
      </dgm:t>
    </dgm:pt>
    <dgm:pt modelId="{1D830EF4-C025-4B21-A81D-46384C11A8E0}" type="pres">
      <dgm:prSet presAssocID="{77B10498-0547-487D-93D4-1BF6ADA20593}" presName="connectorText" presStyleLbl="sibTrans2D1" presStyleIdx="6" presStyleCnt="10"/>
      <dgm:spPr/>
      <dgm:t>
        <a:bodyPr/>
        <a:lstStyle/>
        <a:p>
          <a:pPr rtl="1"/>
          <a:endParaRPr lang="ar-SA"/>
        </a:p>
      </dgm:t>
    </dgm:pt>
    <dgm:pt modelId="{79F8ED18-DE83-4CC8-A301-69ECC472753A}" type="pres">
      <dgm:prSet presAssocID="{8FF7514B-632E-4C60-8775-F4080F22C8D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EAACEE-AB05-4D63-9742-8FB3E67FAB10}" type="pres">
      <dgm:prSet presAssocID="{F8D5BB64-FAF7-4C1F-BDFE-47EC7AB7CDF0}" presName="sibTrans" presStyleLbl="sibTrans2D1" presStyleIdx="7" presStyleCnt="10"/>
      <dgm:spPr/>
      <dgm:t>
        <a:bodyPr/>
        <a:lstStyle/>
        <a:p>
          <a:pPr rtl="1"/>
          <a:endParaRPr lang="ar-SA"/>
        </a:p>
      </dgm:t>
    </dgm:pt>
    <dgm:pt modelId="{22FE4BD2-5C4C-435B-9771-8263C53652CC}" type="pres">
      <dgm:prSet presAssocID="{F8D5BB64-FAF7-4C1F-BDFE-47EC7AB7CDF0}" presName="connectorText" presStyleLbl="sibTrans2D1" presStyleIdx="7" presStyleCnt="10"/>
      <dgm:spPr/>
      <dgm:t>
        <a:bodyPr/>
        <a:lstStyle/>
        <a:p>
          <a:pPr rtl="1"/>
          <a:endParaRPr lang="ar-SA"/>
        </a:p>
      </dgm:t>
    </dgm:pt>
    <dgm:pt modelId="{8E075336-C795-406E-9B4D-05ECDF980630}" type="pres">
      <dgm:prSet presAssocID="{4BF3BEA5-70BC-4FD0-A566-69624D8B8C9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A779B6-B864-4BDB-A52B-CE46B1CD4796}" type="pres">
      <dgm:prSet presAssocID="{ED5574B0-817F-4E08-9909-7EF1BFC0B04F}" presName="sibTrans" presStyleLbl="sibTrans2D1" presStyleIdx="8" presStyleCnt="10"/>
      <dgm:spPr/>
      <dgm:t>
        <a:bodyPr/>
        <a:lstStyle/>
        <a:p>
          <a:pPr rtl="1"/>
          <a:endParaRPr lang="ar-SA"/>
        </a:p>
      </dgm:t>
    </dgm:pt>
    <dgm:pt modelId="{F1868F01-B8D6-4D68-9CDC-4DC619AF75F3}" type="pres">
      <dgm:prSet presAssocID="{ED5574B0-817F-4E08-9909-7EF1BFC0B04F}" presName="connectorText" presStyleLbl="sibTrans2D1" presStyleIdx="8" presStyleCnt="10"/>
      <dgm:spPr/>
      <dgm:t>
        <a:bodyPr/>
        <a:lstStyle/>
        <a:p>
          <a:pPr rtl="1"/>
          <a:endParaRPr lang="ar-SA"/>
        </a:p>
      </dgm:t>
    </dgm:pt>
    <dgm:pt modelId="{C9746776-7A18-41DC-BE03-27701BA20B71}" type="pres">
      <dgm:prSet presAssocID="{2150F376-5AE5-457D-8003-5202558FC2B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8D650B7-BA76-4147-BAEB-16349164B308}" type="pres">
      <dgm:prSet presAssocID="{B51F77B4-E91C-4AB0-B735-F12C2EE1B1D7}" presName="sibTrans" presStyleLbl="sibTrans2D1" presStyleIdx="9" presStyleCnt="10"/>
      <dgm:spPr/>
      <dgm:t>
        <a:bodyPr/>
        <a:lstStyle/>
        <a:p>
          <a:pPr rtl="1"/>
          <a:endParaRPr lang="ar-SA"/>
        </a:p>
      </dgm:t>
    </dgm:pt>
    <dgm:pt modelId="{CE0AB403-CEE1-4242-B99F-2E0716806AF0}" type="pres">
      <dgm:prSet presAssocID="{B51F77B4-E91C-4AB0-B735-F12C2EE1B1D7}" presName="connectorText" presStyleLbl="sibTrans2D1" presStyleIdx="9" presStyleCnt="10"/>
      <dgm:spPr/>
      <dgm:t>
        <a:bodyPr/>
        <a:lstStyle/>
        <a:p>
          <a:pPr rtl="1"/>
          <a:endParaRPr lang="ar-SA"/>
        </a:p>
      </dgm:t>
    </dgm:pt>
  </dgm:ptLst>
  <dgm:cxnLst>
    <dgm:cxn modelId="{3D0E6679-F557-4BDD-A84E-9625E168C8D2}" type="presOf" srcId="{33ED7376-40B6-4346-8E76-BFFA460B4F75}" destId="{2C0A4472-19AE-4010-A77C-7DAE5F0459B1}" srcOrd="1" destOrd="0" presId="urn:microsoft.com/office/officeart/2005/8/layout/cycle2"/>
    <dgm:cxn modelId="{32595BA5-B90D-4D8B-BE32-73BA8A86819F}" type="presOf" srcId="{4BF3BEA5-70BC-4FD0-A566-69624D8B8C97}" destId="{8E075336-C795-406E-9B4D-05ECDF980630}" srcOrd="0" destOrd="0" presId="urn:microsoft.com/office/officeart/2005/8/layout/cycle2"/>
    <dgm:cxn modelId="{0D88F45E-2A69-4406-AD66-6D9A4831FC75}" type="presOf" srcId="{E1EA655C-0660-47E9-B900-06AC0776537B}" destId="{30C5B0AC-76BC-44AF-877B-DDD6A2DB743C}" srcOrd="1" destOrd="0" presId="urn:microsoft.com/office/officeart/2005/8/layout/cycle2"/>
    <dgm:cxn modelId="{F61C8EAB-E2A9-4B82-BE83-25FF6B10C89C}" type="presOf" srcId="{F14244AD-35DB-4777-8D82-785208AA82B9}" destId="{8024CDEE-5BCA-4546-B833-F3A7BC1E5016}" srcOrd="1" destOrd="0" presId="urn:microsoft.com/office/officeart/2005/8/layout/cycle2"/>
    <dgm:cxn modelId="{39BB1F44-BA1F-4E40-AC54-8B1BEEDE0602}" type="presOf" srcId="{33ED7376-40B6-4346-8E76-BFFA460B4F75}" destId="{5E98747A-1351-4CB2-91A1-EBAC88A82498}" srcOrd="0" destOrd="0" presId="urn:microsoft.com/office/officeart/2005/8/layout/cycle2"/>
    <dgm:cxn modelId="{398352C5-0AB1-4BD8-97F7-63E6CD17952F}" type="presOf" srcId="{96C96ED2-800B-4913-9421-D3C3BC6CF8F7}" destId="{332A3972-6C9B-4A70-810E-E3249E3107EC}" srcOrd="0" destOrd="0" presId="urn:microsoft.com/office/officeart/2005/8/layout/cycle2"/>
    <dgm:cxn modelId="{88D4765D-1470-49C0-9AFB-4CDA85288CB0}" type="presOf" srcId="{E78CC8C0-A7FF-4817-A233-2DF3129402F9}" destId="{12D34DD5-70F4-47F5-B38E-CA9EEB5A927D}" srcOrd="1" destOrd="0" presId="urn:microsoft.com/office/officeart/2005/8/layout/cycle2"/>
    <dgm:cxn modelId="{062C849F-6FCB-4407-AA54-503478FBB920}" type="presOf" srcId="{77B10498-0547-487D-93D4-1BF6ADA20593}" destId="{AD49DEF7-2EA6-4A70-BE04-0F20A4A6F8FB}" srcOrd="0" destOrd="0" presId="urn:microsoft.com/office/officeart/2005/8/layout/cycle2"/>
    <dgm:cxn modelId="{BFC049B1-9BC0-4806-9CD8-3FCF06DA94AA}" srcId="{96C96ED2-800B-4913-9421-D3C3BC6CF8F7}" destId="{E365228F-56CF-4134-A4E4-34BA81163ACE}" srcOrd="0" destOrd="0" parTransId="{1FF6CD18-0297-451F-8D55-BFFED1F14B17}" sibTransId="{F14244AD-35DB-4777-8D82-785208AA82B9}"/>
    <dgm:cxn modelId="{1540934F-EB98-46C0-AEDB-01AE095E90BA}" srcId="{96C96ED2-800B-4913-9421-D3C3BC6CF8F7}" destId="{B3672BB0-152F-4FDD-B555-EB9FFAAC752F}" srcOrd="2" destOrd="0" parTransId="{0BFD592E-8C15-478B-838A-14A19B907A09}" sibTransId="{2326CE5E-95AA-40B5-BAF2-E4A22AABCF49}"/>
    <dgm:cxn modelId="{4A1088AB-E234-456A-ABE2-72254012F562}" type="presOf" srcId="{E365228F-56CF-4134-A4E4-34BA81163ACE}" destId="{B9FBB5D9-2F8B-4A0B-B13E-CA48F69DE57D}" srcOrd="0" destOrd="0" presId="urn:microsoft.com/office/officeart/2005/8/layout/cycle2"/>
    <dgm:cxn modelId="{7FEBC81C-0FD8-421C-BBFC-3D966E0CB817}" type="presOf" srcId="{1FB0452A-9090-45A4-99EC-122E3094E692}" destId="{9EE8B08F-09E0-4BE3-AB1A-5F6723B6568C}" srcOrd="0" destOrd="0" presId="urn:microsoft.com/office/officeart/2005/8/layout/cycle2"/>
    <dgm:cxn modelId="{0D57D428-B8DA-4A5F-87B6-80DD0A1A3C5D}" type="presOf" srcId="{CD4571E8-32DC-4A34-9908-1238918A67A5}" destId="{F7B10CB8-A100-4929-A774-505B4F96BF5E}" srcOrd="0" destOrd="0" presId="urn:microsoft.com/office/officeart/2005/8/layout/cycle2"/>
    <dgm:cxn modelId="{629E1131-BB8D-45C9-B3BD-0D8A08830D69}" type="presOf" srcId="{3657AA51-48CF-408F-843B-46823253939B}" destId="{F0D6B16C-A9AA-4681-BE17-7418B94F6B76}" srcOrd="0" destOrd="0" presId="urn:microsoft.com/office/officeart/2005/8/layout/cycle2"/>
    <dgm:cxn modelId="{BEEA1F80-F532-4281-B02B-DCD3F71DD365}" srcId="{96C96ED2-800B-4913-9421-D3C3BC6CF8F7}" destId="{2150F376-5AE5-457D-8003-5202558FC2B5}" srcOrd="9" destOrd="0" parTransId="{F2C7F8E8-A5AE-458B-A708-D0E963CBC754}" sibTransId="{B51F77B4-E91C-4AB0-B735-F12C2EE1B1D7}"/>
    <dgm:cxn modelId="{D0A125D3-78C9-40E6-9052-F460BCB83102}" srcId="{96C96ED2-800B-4913-9421-D3C3BC6CF8F7}" destId="{CD4571E8-32DC-4A34-9908-1238918A67A5}" srcOrd="1" destOrd="0" parTransId="{FEEE2D9A-5840-46AD-9038-2D0BEF7F30AD}" sibTransId="{E78CC8C0-A7FF-4817-A233-2DF3129402F9}"/>
    <dgm:cxn modelId="{EDCAA209-B223-46F6-A302-E0F89C88C6AF}" type="presOf" srcId="{F8D5BB64-FAF7-4C1F-BDFE-47EC7AB7CDF0}" destId="{22FE4BD2-5C4C-435B-9771-8263C53652CC}" srcOrd="1" destOrd="0" presId="urn:microsoft.com/office/officeart/2005/8/layout/cycle2"/>
    <dgm:cxn modelId="{2CE67034-BC38-4636-83D9-928B83B3430E}" srcId="{96C96ED2-800B-4913-9421-D3C3BC6CF8F7}" destId="{D9D02456-E1F0-4290-BFE2-8FAA4A26069A}" srcOrd="5" destOrd="0" parTransId="{7E952446-6188-4C55-997B-C02B76567754}" sibTransId="{33ED7376-40B6-4346-8E76-BFFA460B4F75}"/>
    <dgm:cxn modelId="{6CB45574-0E27-439E-96E4-3AF2B92AD16F}" srcId="{96C96ED2-800B-4913-9421-D3C3BC6CF8F7}" destId="{79B8624D-D68D-4926-A5A6-903F2E8700BB}" srcOrd="3" destOrd="0" parTransId="{2D6BF2A3-E5B7-4904-9ECE-19BB8E8EF22A}" sibTransId="{1FB0452A-9090-45A4-99EC-122E3094E692}"/>
    <dgm:cxn modelId="{C3219AB5-45FC-4C16-AB6C-65AFAA7E4900}" type="presOf" srcId="{D9D02456-E1F0-4290-BFE2-8FAA4A26069A}" destId="{C206B7A8-1F6A-480D-A551-1EE4FD082803}" srcOrd="0" destOrd="0" presId="urn:microsoft.com/office/officeart/2005/8/layout/cycle2"/>
    <dgm:cxn modelId="{61A6201E-316A-4402-A5FF-6FF90D387679}" type="presOf" srcId="{B51F77B4-E91C-4AB0-B735-F12C2EE1B1D7}" destId="{98D650B7-BA76-4147-BAEB-16349164B308}" srcOrd="0" destOrd="0" presId="urn:microsoft.com/office/officeart/2005/8/layout/cycle2"/>
    <dgm:cxn modelId="{1F5B7F41-35E4-4C6F-93DE-05758BDDF021}" type="presOf" srcId="{77B10498-0547-487D-93D4-1BF6ADA20593}" destId="{1D830EF4-C025-4B21-A81D-46384C11A8E0}" srcOrd="1" destOrd="0" presId="urn:microsoft.com/office/officeart/2005/8/layout/cycle2"/>
    <dgm:cxn modelId="{A3FA295D-54FB-479B-B391-D2B93554612A}" type="presOf" srcId="{B3672BB0-152F-4FDD-B555-EB9FFAAC752F}" destId="{C54A3650-8139-4369-9D0F-60C832018CD5}" srcOrd="0" destOrd="0" presId="urn:microsoft.com/office/officeart/2005/8/layout/cycle2"/>
    <dgm:cxn modelId="{CD17E725-D36E-4693-9293-610B18E9B460}" type="presOf" srcId="{F8D5BB64-FAF7-4C1F-BDFE-47EC7AB7CDF0}" destId="{EEEAACEE-AB05-4D63-9742-8FB3E67FAB10}" srcOrd="0" destOrd="0" presId="urn:microsoft.com/office/officeart/2005/8/layout/cycle2"/>
    <dgm:cxn modelId="{9C32CC00-3FF9-4E17-ABC8-F77FE4EAA576}" type="presOf" srcId="{2150F376-5AE5-457D-8003-5202558FC2B5}" destId="{C9746776-7A18-41DC-BE03-27701BA20B71}" srcOrd="0" destOrd="0" presId="urn:microsoft.com/office/officeart/2005/8/layout/cycle2"/>
    <dgm:cxn modelId="{1AD6BD49-4E3B-4023-A45F-90D9BDC8E73B}" srcId="{96C96ED2-800B-4913-9421-D3C3BC6CF8F7}" destId="{05A1A37F-97F1-4925-ABD3-3AAEA09F882F}" srcOrd="6" destOrd="0" parTransId="{C6E5110B-7E18-4AE6-9864-1E7968043F09}" sibTransId="{77B10498-0547-487D-93D4-1BF6ADA20593}"/>
    <dgm:cxn modelId="{04ABCDFC-F8C3-40CB-8971-624FA05035FD}" type="presOf" srcId="{79B8624D-D68D-4926-A5A6-903F2E8700BB}" destId="{D3008AA0-81CD-47EA-9DC4-395C2C7799CB}" srcOrd="0" destOrd="0" presId="urn:microsoft.com/office/officeart/2005/8/layout/cycle2"/>
    <dgm:cxn modelId="{8BFB1AF4-FBB3-4A91-AE48-C62732837350}" type="presOf" srcId="{1FB0452A-9090-45A4-99EC-122E3094E692}" destId="{A7403338-A85C-4B68-A4EB-70F097826657}" srcOrd="1" destOrd="0" presId="urn:microsoft.com/office/officeart/2005/8/layout/cycle2"/>
    <dgm:cxn modelId="{92E1AC52-2109-4304-87FA-F7D184C345E2}" type="presOf" srcId="{2326CE5E-95AA-40B5-BAF2-E4A22AABCF49}" destId="{4E8B66CE-5A25-4068-940E-F6C761CF0CEC}" srcOrd="1" destOrd="0" presId="urn:microsoft.com/office/officeart/2005/8/layout/cycle2"/>
    <dgm:cxn modelId="{44C4D849-558B-4805-812F-EF4E94B1C779}" type="presOf" srcId="{8FF7514B-632E-4C60-8775-F4080F22C8D2}" destId="{79F8ED18-DE83-4CC8-A301-69ECC472753A}" srcOrd="0" destOrd="0" presId="urn:microsoft.com/office/officeart/2005/8/layout/cycle2"/>
    <dgm:cxn modelId="{C64159C0-EC2D-40CE-912E-15BDE7088126}" srcId="{96C96ED2-800B-4913-9421-D3C3BC6CF8F7}" destId="{4BF3BEA5-70BC-4FD0-A566-69624D8B8C97}" srcOrd="8" destOrd="0" parTransId="{1562A740-F4B5-49B5-8806-54D8207F2353}" sibTransId="{ED5574B0-817F-4E08-9909-7EF1BFC0B04F}"/>
    <dgm:cxn modelId="{30B5E00C-69F7-4124-B4FF-43E06C4410CB}" type="presOf" srcId="{ED5574B0-817F-4E08-9909-7EF1BFC0B04F}" destId="{B6A779B6-B864-4BDB-A52B-CE46B1CD4796}" srcOrd="0" destOrd="0" presId="urn:microsoft.com/office/officeart/2005/8/layout/cycle2"/>
    <dgm:cxn modelId="{00C22F02-6680-4CA7-93E4-4624F80EA810}" type="presOf" srcId="{E78CC8C0-A7FF-4817-A233-2DF3129402F9}" destId="{04D93FDA-4D06-4512-8B58-A1523A2FC3FC}" srcOrd="0" destOrd="0" presId="urn:microsoft.com/office/officeart/2005/8/layout/cycle2"/>
    <dgm:cxn modelId="{4889C94A-E39D-4570-9ABB-0C73AD6E7896}" srcId="{96C96ED2-800B-4913-9421-D3C3BC6CF8F7}" destId="{8FF7514B-632E-4C60-8775-F4080F22C8D2}" srcOrd="7" destOrd="0" parTransId="{F61D36F3-1FF2-4759-A8AD-6890F0698F59}" sibTransId="{F8D5BB64-FAF7-4C1F-BDFE-47EC7AB7CDF0}"/>
    <dgm:cxn modelId="{1250C227-2095-4BBA-8160-2F3ED681DF08}" type="presOf" srcId="{B51F77B4-E91C-4AB0-B735-F12C2EE1B1D7}" destId="{CE0AB403-CEE1-4242-B99F-2E0716806AF0}" srcOrd="1" destOrd="0" presId="urn:microsoft.com/office/officeart/2005/8/layout/cycle2"/>
    <dgm:cxn modelId="{5F96E278-278F-41BE-80E9-87A04403030D}" type="presOf" srcId="{ED5574B0-817F-4E08-9909-7EF1BFC0B04F}" destId="{F1868F01-B8D6-4D68-9CDC-4DC619AF75F3}" srcOrd="1" destOrd="0" presId="urn:microsoft.com/office/officeart/2005/8/layout/cycle2"/>
    <dgm:cxn modelId="{1A7DF22B-305A-4E86-A292-4C41DDB9FA99}" type="presOf" srcId="{05A1A37F-97F1-4925-ABD3-3AAEA09F882F}" destId="{0B7FE3B8-9D99-480C-B0B8-C25D0E683031}" srcOrd="0" destOrd="0" presId="urn:microsoft.com/office/officeart/2005/8/layout/cycle2"/>
    <dgm:cxn modelId="{A210B2AF-653C-4811-8E94-A8B26FC32917}" type="presOf" srcId="{2326CE5E-95AA-40B5-BAF2-E4A22AABCF49}" destId="{676DFAEF-89A6-46CC-BA78-A5DC7C33C64B}" srcOrd="0" destOrd="0" presId="urn:microsoft.com/office/officeart/2005/8/layout/cycle2"/>
    <dgm:cxn modelId="{4D7669B4-34B3-4989-8029-8CF8D5D048D3}" type="presOf" srcId="{F14244AD-35DB-4777-8D82-785208AA82B9}" destId="{92F4D971-B791-4D92-8C96-70178C1FCEFC}" srcOrd="0" destOrd="0" presId="urn:microsoft.com/office/officeart/2005/8/layout/cycle2"/>
    <dgm:cxn modelId="{3936B36F-F76F-456D-BC15-79995D7B0BEF}" srcId="{96C96ED2-800B-4913-9421-D3C3BC6CF8F7}" destId="{3657AA51-48CF-408F-843B-46823253939B}" srcOrd="4" destOrd="0" parTransId="{8FFADFF1-87C2-4629-B639-9BA77710040D}" sibTransId="{E1EA655C-0660-47E9-B900-06AC0776537B}"/>
    <dgm:cxn modelId="{AFF95E78-B617-42A0-907C-C6797EB483F9}" type="presOf" srcId="{E1EA655C-0660-47E9-B900-06AC0776537B}" destId="{CA6FADD1-8F9D-4333-9135-E22F6DE0A84E}" srcOrd="0" destOrd="0" presId="urn:microsoft.com/office/officeart/2005/8/layout/cycle2"/>
    <dgm:cxn modelId="{348FA25B-22D4-4FF2-8728-6686119D689C}" type="presParOf" srcId="{332A3972-6C9B-4A70-810E-E3249E3107EC}" destId="{B9FBB5D9-2F8B-4A0B-B13E-CA48F69DE57D}" srcOrd="0" destOrd="0" presId="urn:microsoft.com/office/officeart/2005/8/layout/cycle2"/>
    <dgm:cxn modelId="{39A91442-9AE1-4175-A9E5-F1EB9C29C5A7}" type="presParOf" srcId="{332A3972-6C9B-4A70-810E-E3249E3107EC}" destId="{92F4D971-B791-4D92-8C96-70178C1FCEFC}" srcOrd="1" destOrd="0" presId="urn:microsoft.com/office/officeart/2005/8/layout/cycle2"/>
    <dgm:cxn modelId="{89384CA0-E328-462C-AA45-3D80F96132EB}" type="presParOf" srcId="{92F4D971-B791-4D92-8C96-70178C1FCEFC}" destId="{8024CDEE-5BCA-4546-B833-F3A7BC1E5016}" srcOrd="0" destOrd="0" presId="urn:microsoft.com/office/officeart/2005/8/layout/cycle2"/>
    <dgm:cxn modelId="{DA1BF34C-134A-4ECF-9D24-8433DDB10A37}" type="presParOf" srcId="{332A3972-6C9B-4A70-810E-E3249E3107EC}" destId="{F7B10CB8-A100-4929-A774-505B4F96BF5E}" srcOrd="2" destOrd="0" presId="urn:microsoft.com/office/officeart/2005/8/layout/cycle2"/>
    <dgm:cxn modelId="{3F9D860C-5D3B-4A65-B441-C5391020C1C9}" type="presParOf" srcId="{332A3972-6C9B-4A70-810E-E3249E3107EC}" destId="{04D93FDA-4D06-4512-8B58-A1523A2FC3FC}" srcOrd="3" destOrd="0" presId="urn:microsoft.com/office/officeart/2005/8/layout/cycle2"/>
    <dgm:cxn modelId="{7BACFB57-BF40-4401-BF8E-B6A53E440C76}" type="presParOf" srcId="{04D93FDA-4D06-4512-8B58-A1523A2FC3FC}" destId="{12D34DD5-70F4-47F5-B38E-CA9EEB5A927D}" srcOrd="0" destOrd="0" presId="urn:microsoft.com/office/officeart/2005/8/layout/cycle2"/>
    <dgm:cxn modelId="{8C6C6DEC-38DD-497E-A395-BB7CDA681743}" type="presParOf" srcId="{332A3972-6C9B-4A70-810E-E3249E3107EC}" destId="{C54A3650-8139-4369-9D0F-60C832018CD5}" srcOrd="4" destOrd="0" presId="urn:microsoft.com/office/officeart/2005/8/layout/cycle2"/>
    <dgm:cxn modelId="{337741E3-4AED-4A92-BC61-C34B6552EFB6}" type="presParOf" srcId="{332A3972-6C9B-4A70-810E-E3249E3107EC}" destId="{676DFAEF-89A6-46CC-BA78-A5DC7C33C64B}" srcOrd="5" destOrd="0" presId="urn:microsoft.com/office/officeart/2005/8/layout/cycle2"/>
    <dgm:cxn modelId="{21B705C4-62AA-43B0-8A81-0F436CBC49AB}" type="presParOf" srcId="{676DFAEF-89A6-46CC-BA78-A5DC7C33C64B}" destId="{4E8B66CE-5A25-4068-940E-F6C761CF0CEC}" srcOrd="0" destOrd="0" presId="urn:microsoft.com/office/officeart/2005/8/layout/cycle2"/>
    <dgm:cxn modelId="{40ACE030-EA4C-47B3-A4A6-4320DB51DFBC}" type="presParOf" srcId="{332A3972-6C9B-4A70-810E-E3249E3107EC}" destId="{D3008AA0-81CD-47EA-9DC4-395C2C7799CB}" srcOrd="6" destOrd="0" presId="urn:microsoft.com/office/officeart/2005/8/layout/cycle2"/>
    <dgm:cxn modelId="{AD0E73CD-460A-479A-80AA-2DC7FADE4B46}" type="presParOf" srcId="{332A3972-6C9B-4A70-810E-E3249E3107EC}" destId="{9EE8B08F-09E0-4BE3-AB1A-5F6723B6568C}" srcOrd="7" destOrd="0" presId="urn:microsoft.com/office/officeart/2005/8/layout/cycle2"/>
    <dgm:cxn modelId="{36366830-8687-48F3-A71D-4C2809326CFB}" type="presParOf" srcId="{9EE8B08F-09E0-4BE3-AB1A-5F6723B6568C}" destId="{A7403338-A85C-4B68-A4EB-70F097826657}" srcOrd="0" destOrd="0" presId="urn:microsoft.com/office/officeart/2005/8/layout/cycle2"/>
    <dgm:cxn modelId="{1548A48C-4E3B-4E49-9138-23AFAFD5629E}" type="presParOf" srcId="{332A3972-6C9B-4A70-810E-E3249E3107EC}" destId="{F0D6B16C-A9AA-4681-BE17-7418B94F6B76}" srcOrd="8" destOrd="0" presId="urn:microsoft.com/office/officeart/2005/8/layout/cycle2"/>
    <dgm:cxn modelId="{858A10FC-9ED9-4078-9A40-1089D9F9D205}" type="presParOf" srcId="{332A3972-6C9B-4A70-810E-E3249E3107EC}" destId="{CA6FADD1-8F9D-4333-9135-E22F6DE0A84E}" srcOrd="9" destOrd="0" presId="urn:microsoft.com/office/officeart/2005/8/layout/cycle2"/>
    <dgm:cxn modelId="{DB7B5629-5C4D-4778-BE4E-DFD3DF0E3447}" type="presParOf" srcId="{CA6FADD1-8F9D-4333-9135-E22F6DE0A84E}" destId="{30C5B0AC-76BC-44AF-877B-DDD6A2DB743C}" srcOrd="0" destOrd="0" presId="urn:microsoft.com/office/officeart/2005/8/layout/cycle2"/>
    <dgm:cxn modelId="{36F7D60E-AFDD-4414-966C-49E7FAA42B4A}" type="presParOf" srcId="{332A3972-6C9B-4A70-810E-E3249E3107EC}" destId="{C206B7A8-1F6A-480D-A551-1EE4FD082803}" srcOrd="10" destOrd="0" presId="urn:microsoft.com/office/officeart/2005/8/layout/cycle2"/>
    <dgm:cxn modelId="{793744AE-F9C4-4B3E-BF2C-AEA2209B08F3}" type="presParOf" srcId="{332A3972-6C9B-4A70-810E-E3249E3107EC}" destId="{5E98747A-1351-4CB2-91A1-EBAC88A82498}" srcOrd="11" destOrd="0" presId="urn:microsoft.com/office/officeart/2005/8/layout/cycle2"/>
    <dgm:cxn modelId="{9CD6B5C9-9D05-40F0-89D3-FD80D8EF08C4}" type="presParOf" srcId="{5E98747A-1351-4CB2-91A1-EBAC88A82498}" destId="{2C0A4472-19AE-4010-A77C-7DAE5F0459B1}" srcOrd="0" destOrd="0" presId="urn:microsoft.com/office/officeart/2005/8/layout/cycle2"/>
    <dgm:cxn modelId="{EBDD0799-AF9F-4356-B8E5-F6A24C7CC06F}" type="presParOf" srcId="{332A3972-6C9B-4A70-810E-E3249E3107EC}" destId="{0B7FE3B8-9D99-480C-B0B8-C25D0E683031}" srcOrd="12" destOrd="0" presId="urn:microsoft.com/office/officeart/2005/8/layout/cycle2"/>
    <dgm:cxn modelId="{7B0B4BC8-C3BF-457B-BD1C-362C5AAA771C}" type="presParOf" srcId="{332A3972-6C9B-4A70-810E-E3249E3107EC}" destId="{AD49DEF7-2EA6-4A70-BE04-0F20A4A6F8FB}" srcOrd="13" destOrd="0" presId="urn:microsoft.com/office/officeart/2005/8/layout/cycle2"/>
    <dgm:cxn modelId="{D3678E90-A222-487F-86A2-89C7EA7345CB}" type="presParOf" srcId="{AD49DEF7-2EA6-4A70-BE04-0F20A4A6F8FB}" destId="{1D830EF4-C025-4B21-A81D-46384C11A8E0}" srcOrd="0" destOrd="0" presId="urn:microsoft.com/office/officeart/2005/8/layout/cycle2"/>
    <dgm:cxn modelId="{71FD6561-52E6-45F9-848F-7165B4A04F44}" type="presParOf" srcId="{332A3972-6C9B-4A70-810E-E3249E3107EC}" destId="{79F8ED18-DE83-4CC8-A301-69ECC472753A}" srcOrd="14" destOrd="0" presId="urn:microsoft.com/office/officeart/2005/8/layout/cycle2"/>
    <dgm:cxn modelId="{DB194AB6-7CF2-4538-A844-A98207D71FB2}" type="presParOf" srcId="{332A3972-6C9B-4A70-810E-E3249E3107EC}" destId="{EEEAACEE-AB05-4D63-9742-8FB3E67FAB10}" srcOrd="15" destOrd="0" presId="urn:microsoft.com/office/officeart/2005/8/layout/cycle2"/>
    <dgm:cxn modelId="{6C41FA4B-3BB2-487B-A798-49741FE9C7D8}" type="presParOf" srcId="{EEEAACEE-AB05-4D63-9742-8FB3E67FAB10}" destId="{22FE4BD2-5C4C-435B-9771-8263C53652CC}" srcOrd="0" destOrd="0" presId="urn:microsoft.com/office/officeart/2005/8/layout/cycle2"/>
    <dgm:cxn modelId="{5C3FCA0B-4A55-4DCB-94C6-61B5D9EE165E}" type="presParOf" srcId="{332A3972-6C9B-4A70-810E-E3249E3107EC}" destId="{8E075336-C795-406E-9B4D-05ECDF980630}" srcOrd="16" destOrd="0" presId="urn:microsoft.com/office/officeart/2005/8/layout/cycle2"/>
    <dgm:cxn modelId="{1F602EA2-A071-4288-9980-036F27F42816}" type="presParOf" srcId="{332A3972-6C9B-4A70-810E-E3249E3107EC}" destId="{B6A779B6-B864-4BDB-A52B-CE46B1CD4796}" srcOrd="17" destOrd="0" presId="urn:microsoft.com/office/officeart/2005/8/layout/cycle2"/>
    <dgm:cxn modelId="{B5D0EF1E-017A-4718-A068-8C1B139E0594}" type="presParOf" srcId="{B6A779B6-B864-4BDB-A52B-CE46B1CD4796}" destId="{F1868F01-B8D6-4D68-9CDC-4DC619AF75F3}" srcOrd="0" destOrd="0" presId="urn:microsoft.com/office/officeart/2005/8/layout/cycle2"/>
    <dgm:cxn modelId="{410DB5AA-0AD8-45A4-80DE-2E78D715A37B}" type="presParOf" srcId="{332A3972-6C9B-4A70-810E-E3249E3107EC}" destId="{C9746776-7A18-41DC-BE03-27701BA20B71}" srcOrd="18" destOrd="0" presId="urn:microsoft.com/office/officeart/2005/8/layout/cycle2"/>
    <dgm:cxn modelId="{DD3650B1-EA19-49EA-9F7F-1648265012C9}" type="presParOf" srcId="{332A3972-6C9B-4A70-810E-E3249E3107EC}" destId="{98D650B7-BA76-4147-BAEB-16349164B308}" srcOrd="19" destOrd="0" presId="urn:microsoft.com/office/officeart/2005/8/layout/cycle2"/>
    <dgm:cxn modelId="{39919542-B277-4A52-82B7-937566F383B1}" type="presParOf" srcId="{98D650B7-BA76-4147-BAEB-16349164B308}" destId="{CE0AB403-CEE1-4242-B99F-2E0716806AF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pPr rtl="1"/>
          <a:endParaRPr lang="ar-SA"/>
        </a:p>
      </dgm:t>
    </dgm:pt>
    <dgm:pt modelId="{4FC04ADF-18E7-45AB-85EE-015484393DC7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يحسن بالأبناء أن يتفهموا المراحل السنية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للأم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C6F709B6-5CFF-4468-8ADF-965084C67B41}" type="parTrans" cxnId="{69DD6712-8673-42A9-A14C-DE07100C48C1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C9D2C817-8864-483A-B499-9D4940B9E3F6}" type="sibTrans" cxnId="{69DD6712-8673-42A9-A14C-DE07100C48C1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B11E167-31FF-42CC-9F37-DB412507B01D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قابلها يوميًا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قبل رأسها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ويدها وقدمها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E2AAD6E7-7693-4922-BD22-95C925F86D81}" type="parTrans" cxnId="{A34A98A7-E588-4DE2-8D63-D80D1FEA24F6}">
      <dgm:prSet/>
      <dgm:spPr/>
      <dgm:t>
        <a:bodyPr/>
        <a:lstStyle/>
        <a:p>
          <a:pPr rtl="1"/>
          <a:endParaRPr lang="ar-SA"/>
        </a:p>
      </dgm:t>
    </dgm:pt>
    <dgm:pt modelId="{0BE934C9-EA55-4186-8AEE-72D1E2DA1289}" type="sibTrans" cxnId="{A34A98A7-E588-4DE2-8D63-D80D1FEA24F6}">
      <dgm:prSet/>
      <dgm:spPr/>
      <dgm:t>
        <a:bodyPr/>
        <a:lstStyle/>
        <a:p>
          <a:pPr rtl="1"/>
          <a:endParaRPr lang="ar-SA"/>
        </a:p>
      </dgm:t>
    </dgm:pt>
    <dgm:pt modelId="{F21D45C4-0075-40A3-9EBD-021191E7F483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تلطف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وتقرب 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مع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الأخوة 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الأخوات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اجعل علاقتك مع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هم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 قوية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قدم أعذارك لمن يخطئ من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هم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C6397933-AEB6-4573-B676-2617B906EC4C}" type="parTrans" cxnId="{45FC1D5C-F83E-4B26-B909-1A845B8FCF13}">
      <dgm:prSet/>
      <dgm:spPr/>
      <dgm:t>
        <a:bodyPr/>
        <a:lstStyle/>
        <a:p>
          <a:pPr rtl="1"/>
          <a:endParaRPr lang="ar-SA"/>
        </a:p>
      </dgm:t>
    </dgm:pt>
    <dgm:pt modelId="{22769F0B-8982-4D06-97ED-20A44D1F685D}" type="sibTrans" cxnId="{45FC1D5C-F83E-4B26-B909-1A845B8FCF13}">
      <dgm:prSet/>
      <dgm:spPr/>
      <dgm:t>
        <a:bodyPr/>
        <a:lstStyle/>
        <a:p>
          <a:pPr rtl="1"/>
          <a:endParaRPr lang="ar-SA"/>
        </a:p>
      </dgm:t>
    </dgm:pt>
    <dgm:pt modelId="{ABFD1DC1-ACFC-4613-98D3-7F130238A24E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علم أبناءك علو مكانة أمك بالقول والعمل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26156BB6-6527-4A8B-9F2A-BC1DC40537F5}" type="parTrans" cxnId="{F27A2D51-0589-4C9B-A1CD-4C8501691594}">
      <dgm:prSet/>
      <dgm:spPr/>
      <dgm:t>
        <a:bodyPr/>
        <a:lstStyle/>
        <a:p>
          <a:pPr rtl="1"/>
          <a:endParaRPr lang="ar-SA"/>
        </a:p>
      </dgm:t>
    </dgm:pt>
    <dgm:pt modelId="{B88D1FB6-CD48-42C1-A5F7-CA54CE5A3F90}" type="sibTrans" cxnId="{F27A2D51-0589-4C9B-A1CD-4C8501691594}">
      <dgm:prSet/>
      <dgm:spPr/>
      <dgm:t>
        <a:bodyPr/>
        <a:lstStyle/>
        <a:p>
          <a:pPr rtl="1"/>
          <a:endParaRPr lang="ar-SA"/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D98ACC5-CC71-4826-838A-F8E9FFB15121}" type="pres">
      <dgm:prSet presAssocID="{4FC04ADF-18E7-45AB-85EE-015484393DC7}" presName="comp" presStyleCnt="0"/>
      <dgm:spPr/>
      <dgm:t>
        <a:bodyPr/>
        <a:lstStyle/>
        <a:p>
          <a:pPr rtl="1"/>
          <a:endParaRPr lang="ar-SA"/>
        </a:p>
      </dgm:t>
    </dgm:pt>
    <dgm:pt modelId="{C806E265-3303-4E2A-9A87-0ECC1EC60D08}" type="pres">
      <dgm:prSet presAssocID="{4FC04ADF-18E7-45AB-85EE-015484393DC7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3A05393D-8353-499B-8F8D-09C7510472DD}" type="pres">
      <dgm:prSet presAssocID="{4FC04ADF-18E7-45AB-85EE-015484393DC7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5F75A8F-F545-4076-9685-C2293089E5C0}" type="pres">
      <dgm:prSet presAssocID="{4FC04ADF-18E7-45AB-85EE-015484393DC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79C09F-D389-4720-B977-AD1926F7B966}" type="pres">
      <dgm:prSet presAssocID="{C9D2C817-8864-483A-B499-9D4940B9E3F6}" presName="spacer" presStyleCnt="0"/>
      <dgm:spPr/>
      <dgm:t>
        <a:bodyPr/>
        <a:lstStyle/>
        <a:p>
          <a:pPr rtl="1"/>
          <a:endParaRPr lang="ar-SA"/>
        </a:p>
      </dgm:t>
    </dgm:pt>
    <dgm:pt modelId="{B1A01E51-149B-49D4-B466-B9B01C48D274}" type="pres">
      <dgm:prSet presAssocID="{1B11E167-31FF-42CC-9F37-DB412507B01D}" presName="comp" presStyleCnt="0"/>
      <dgm:spPr/>
      <dgm:t>
        <a:bodyPr/>
        <a:lstStyle/>
        <a:p>
          <a:pPr rtl="1"/>
          <a:endParaRPr lang="ar-SA"/>
        </a:p>
      </dgm:t>
    </dgm:pt>
    <dgm:pt modelId="{F3E1C0C6-2EA5-43D1-A9E8-2F084A08AA66}" type="pres">
      <dgm:prSet presAssocID="{1B11E167-31FF-42CC-9F37-DB412507B01D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AE37B038-E930-45E3-89D7-F32770BF9F89}" type="pres">
      <dgm:prSet presAssocID="{1B11E167-31FF-42CC-9F37-DB412507B01D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AFD22ACB-CE0E-452C-935B-73661BC0B416}" type="pres">
      <dgm:prSet presAssocID="{1B11E167-31FF-42CC-9F37-DB412507B01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3387FF-1A39-4000-9B82-A9499825612C}" type="pres">
      <dgm:prSet presAssocID="{0BE934C9-EA55-4186-8AEE-72D1E2DA1289}" presName="spacer" presStyleCnt="0"/>
      <dgm:spPr/>
      <dgm:t>
        <a:bodyPr/>
        <a:lstStyle/>
        <a:p>
          <a:pPr rtl="1"/>
          <a:endParaRPr lang="ar-SA"/>
        </a:p>
      </dgm:t>
    </dgm:pt>
    <dgm:pt modelId="{D8B5D45F-48FE-4FF5-B4CE-E26EAC9338A9}" type="pres">
      <dgm:prSet presAssocID="{F21D45C4-0075-40A3-9EBD-021191E7F483}" presName="comp" presStyleCnt="0"/>
      <dgm:spPr/>
      <dgm:t>
        <a:bodyPr/>
        <a:lstStyle/>
        <a:p>
          <a:pPr rtl="1"/>
          <a:endParaRPr lang="ar-SA"/>
        </a:p>
      </dgm:t>
    </dgm:pt>
    <dgm:pt modelId="{2B742743-8616-4CB0-B807-D655DBBD9FDD}" type="pres">
      <dgm:prSet presAssocID="{F21D45C4-0075-40A3-9EBD-021191E7F483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B8810BD8-5B75-49E6-9D7F-F7EBDF2D8C75}" type="pres">
      <dgm:prSet presAssocID="{F21D45C4-0075-40A3-9EBD-021191E7F48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183CA4BB-F63B-413E-9AF3-E6F789F7EF97}" type="pres">
      <dgm:prSet presAssocID="{F21D45C4-0075-40A3-9EBD-021191E7F48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9FFF261-2663-4C41-B71A-AD4C7456EBFD}" type="pres">
      <dgm:prSet presAssocID="{22769F0B-8982-4D06-97ED-20A44D1F685D}" presName="spacer" presStyleCnt="0"/>
      <dgm:spPr/>
      <dgm:t>
        <a:bodyPr/>
        <a:lstStyle/>
        <a:p>
          <a:pPr rtl="1"/>
          <a:endParaRPr lang="ar-SA"/>
        </a:p>
      </dgm:t>
    </dgm:pt>
    <dgm:pt modelId="{FC0ECADB-6038-402D-9F48-43383536F640}" type="pres">
      <dgm:prSet presAssocID="{ABFD1DC1-ACFC-4613-98D3-7F130238A24E}" presName="comp" presStyleCnt="0"/>
      <dgm:spPr/>
      <dgm:t>
        <a:bodyPr/>
        <a:lstStyle/>
        <a:p>
          <a:pPr rtl="1"/>
          <a:endParaRPr lang="ar-SA"/>
        </a:p>
      </dgm:t>
    </dgm:pt>
    <dgm:pt modelId="{158300CB-68E1-46E4-9415-91AA7B9A38A4}" type="pres">
      <dgm:prSet presAssocID="{ABFD1DC1-ACFC-4613-98D3-7F130238A24E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F5B925B4-050B-4BFB-A168-89ED21F76E2C}" type="pres">
      <dgm:prSet presAssocID="{ABFD1DC1-ACFC-4613-98D3-7F130238A24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BD2D990-FF4B-4A40-AAE1-40F79984E0B7}" type="pres">
      <dgm:prSet presAssocID="{ABFD1DC1-ACFC-4613-98D3-7F130238A24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EACEA13-4AB4-4512-AEA3-CCCD176457B6}" type="presOf" srcId="{4FC04ADF-18E7-45AB-85EE-015484393DC7}" destId="{75F75A8F-F545-4076-9685-C2293089E5C0}" srcOrd="1" destOrd="0" presId="urn:microsoft.com/office/officeart/2005/8/layout/vList4#1"/>
    <dgm:cxn modelId="{F27A2D51-0589-4C9B-A1CD-4C8501691594}" srcId="{50A5336E-DFEE-4091-8975-9CB66C2D54D0}" destId="{ABFD1DC1-ACFC-4613-98D3-7F130238A24E}" srcOrd="3" destOrd="0" parTransId="{26156BB6-6527-4A8B-9F2A-BC1DC40537F5}" sibTransId="{B88D1FB6-CD48-42C1-A5F7-CA54CE5A3F90}"/>
    <dgm:cxn modelId="{EB095758-664F-4A64-9FD7-B1625BF986E3}" type="presOf" srcId="{4FC04ADF-18E7-45AB-85EE-015484393DC7}" destId="{C806E265-3303-4E2A-9A87-0ECC1EC60D08}" srcOrd="0" destOrd="0" presId="urn:microsoft.com/office/officeart/2005/8/layout/vList4#1"/>
    <dgm:cxn modelId="{62160B25-CF11-4806-97B4-3965901F3D95}" type="presOf" srcId="{ABFD1DC1-ACFC-4613-98D3-7F130238A24E}" destId="{BBD2D990-FF4B-4A40-AAE1-40F79984E0B7}" srcOrd="1" destOrd="0" presId="urn:microsoft.com/office/officeart/2005/8/layout/vList4#1"/>
    <dgm:cxn modelId="{05538095-917E-4033-B684-2B8BC426351F}" type="presOf" srcId="{1B11E167-31FF-42CC-9F37-DB412507B01D}" destId="{F3E1C0C6-2EA5-43D1-A9E8-2F084A08AA66}" srcOrd="0" destOrd="0" presId="urn:microsoft.com/office/officeart/2005/8/layout/vList4#1"/>
    <dgm:cxn modelId="{96A22D8C-7EBB-4E61-A2BF-80C59FEF7D8F}" type="presOf" srcId="{F21D45C4-0075-40A3-9EBD-021191E7F483}" destId="{183CA4BB-F63B-413E-9AF3-E6F789F7EF97}" srcOrd="1" destOrd="0" presId="urn:microsoft.com/office/officeart/2005/8/layout/vList4#1"/>
    <dgm:cxn modelId="{A34A98A7-E588-4DE2-8D63-D80D1FEA24F6}" srcId="{50A5336E-DFEE-4091-8975-9CB66C2D54D0}" destId="{1B11E167-31FF-42CC-9F37-DB412507B01D}" srcOrd="1" destOrd="0" parTransId="{E2AAD6E7-7693-4922-BD22-95C925F86D81}" sibTransId="{0BE934C9-EA55-4186-8AEE-72D1E2DA1289}"/>
    <dgm:cxn modelId="{45FC1D5C-F83E-4B26-B909-1A845B8FCF13}" srcId="{50A5336E-DFEE-4091-8975-9CB66C2D54D0}" destId="{F21D45C4-0075-40A3-9EBD-021191E7F483}" srcOrd="2" destOrd="0" parTransId="{C6397933-AEB6-4573-B676-2617B906EC4C}" sibTransId="{22769F0B-8982-4D06-97ED-20A44D1F685D}"/>
    <dgm:cxn modelId="{C79E14A4-2381-44BE-9B1D-AEB1971C3D29}" type="presOf" srcId="{F21D45C4-0075-40A3-9EBD-021191E7F483}" destId="{2B742743-8616-4CB0-B807-D655DBBD9FDD}" srcOrd="0" destOrd="0" presId="urn:microsoft.com/office/officeart/2005/8/layout/vList4#1"/>
    <dgm:cxn modelId="{69DD6712-8673-42A9-A14C-DE07100C48C1}" srcId="{50A5336E-DFEE-4091-8975-9CB66C2D54D0}" destId="{4FC04ADF-18E7-45AB-85EE-015484393DC7}" srcOrd="0" destOrd="0" parTransId="{C6F709B6-5CFF-4468-8ADF-965084C67B41}" sibTransId="{C9D2C817-8864-483A-B499-9D4940B9E3F6}"/>
    <dgm:cxn modelId="{92ECE6F0-5E98-4E42-ADA8-E08BB4D1B4ED}" type="presOf" srcId="{1B11E167-31FF-42CC-9F37-DB412507B01D}" destId="{AFD22ACB-CE0E-452C-935B-73661BC0B416}" srcOrd="1" destOrd="0" presId="urn:microsoft.com/office/officeart/2005/8/layout/vList4#1"/>
    <dgm:cxn modelId="{ABAB184B-C64C-4BD8-BC4F-3A212755C1D9}" type="presOf" srcId="{ABFD1DC1-ACFC-4613-98D3-7F130238A24E}" destId="{158300CB-68E1-46E4-9415-91AA7B9A38A4}" srcOrd="0" destOrd="0" presId="urn:microsoft.com/office/officeart/2005/8/layout/vList4#1"/>
    <dgm:cxn modelId="{EDB51CEA-CB7B-495D-B500-D34C1934BBE6}" type="presOf" srcId="{50A5336E-DFEE-4091-8975-9CB66C2D54D0}" destId="{6E5B5FE6-57EB-422E-A8A1-73EC17409EB2}" srcOrd="0" destOrd="0" presId="urn:microsoft.com/office/officeart/2005/8/layout/vList4#1"/>
    <dgm:cxn modelId="{6F6D9D49-19AB-4DD2-880E-BE3FDB982320}" type="presParOf" srcId="{6E5B5FE6-57EB-422E-A8A1-73EC17409EB2}" destId="{4D98ACC5-CC71-4826-838A-F8E9FFB15121}" srcOrd="0" destOrd="0" presId="urn:microsoft.com/office/officeart/2005/8/layout/vList4#1"/>
    <dgm:cxn modelId="{1FA7F3B9-22ED-4A55-AAD9-28E771E14DEF}" type="presParOf" srcId="{4D98ACC5-CC71-4826-838A-F8E9FFB15121}" destId="{C806E265-3303-4E2A-9A87-0ECC1EC60D08}" srcOrd="0" destOrd="0" presId="urn:microsoft.com/office/officeart/2005/8/layout/vList4#1"/>
    <dgm:cxn modelId="{D2B77976-CC06-46BB-8FB2-DCEBE9106ADE}" type="presParOf" srcId="{4D98ACC5-CC71-4826-838A-F8E9FFB15121}" destId="{3A05393D-8353-499B-8F8D-09C7510472DD}" srcOrd="1" destOrd="0" presId="urn:microsoft.com/office/officeart/2005/8/layout/vList4#1"/>
    <dgm:cxn modelId="{D14DC3D8-43C7-4B3C-B2DB-4E4CFFEC7405}" type="presParOf" srcId="{4D98ACC5-CC71-4826-838A-F8E9FFB15121}" destId="{75F75A8F-F545-4076-9685-C2293089E5C0}" srcOrd="2" destOrd="0" presId="urn:microsoft.com/office/officeart/2005/8/layout/vList4#1"/>
    <dgm:cxn modelId="{17BDBD67-CEF0-4E88-8CE6-9F0FD1DE6F7E}" type="presParOf" srcId="{6E5B5FE6-57EB-422E-A8A1-73EC17409EB2}" destId="{2179C09F-D389-4720-B977-AD1926F7B966}" srcOrd="1" destOrd="0" presId="urn:microsoft.com/office/officeart/2005/8/layout/vList4#1"/>
    <dgm:cxn modelId="{09727801-4ED6-4EDF-9C33-A53D7E096775}" type="presParOf" srcId="{6E5B5FE6-57EB-422E-A8A1-73EC17409EB2}" destId="{B1A01E51-149B-49D4-B466-B9B01C48D274}" srcOrd="2" destOrd="0" presId="urn:microsoft.com/office/officeart/2005/8/layout/vList4#1"/>
    <dgm:cxn modelId="{37D2C17E-7DBC-47C2-9AC3-579764315A99}" type="presParOf" srcId="{B1A01E51-149B-49D4-B466-B9B01C48D274}" destId="{F3E1C0C6-2EA5-43D1-A9E8-2F084A08AA66}" srcOrd="0" destOrd="0" presId="urn:microsoft.com/office/officeart/2005/8/layout/vList4#1"/>
    <dgm:cxn modelId="{0AC25D47-ECDA-4CEB-BC44-78C5E2969FB1}" type="presParOf" srcId="{B1A01E51-149B-49D4-B466-B9B01C48D274}" destId="{AE37B038-E930-45E3-89D7-F32770BF9F89}" srcOrd="1" destOrd="0" presId="urn:microsoft.com/office/officeart/2005/8/layout/vList4#1"/>
    <dgm:cxn modelId="{426B4DEF-8E3E-4DFE-BE8F-36DA1E08E5F2}" type="presParOf" srcId="{B1A01E51-149B-49D4-B466-B9B01C48D274}" destId="{AFD22ACB-CE0E-452C-935B-73661BC0B416}" srcOrd="2" destOrd="0" presId="urn:microsoft.com/office/officeart/2005/8/layout/vList4#1"/>
    <dgm:cxn modelId="{0BCDDB50-064F-484F-9297-DD5F25DF0AF6}" type="presParOf" srcId="{6E5B5FE6-57EB-422E-A8A1-73EC17409EB2}" destId="{E63387FF-1A39-4000-9B82-A9499825612C}" srcOrd="3" destOrd="0" presId="urn:microsoft.com/office/officeart/2005/8/layout/vList4#1"/>
    <dgm:cxn modelId="{12FB53FD-05DF-4116-B4D5-507233591C13}" type="presParOf" srcId="{6E5B5FE6-57EB-422E-A8A1-73EC17409EB2}" destId="{D8B5D45F-48FE-4FF5-B4CE-E26EAC9338A9}" srcOrd="4" destOrd="0" presId="urn:microsoft.com/office/officeart/2005/8/layout/vList4#1"/>
    <dgm:cxn modelId="{D62D2F91-AED6-43EF-B349-D186215CFC84}" type="presParOf" srcId="{D8B5D45F-48FE-4FF5-B4CE-E26EAC9338A9}" destId="{2B742743-8616-4CB0-B807-D655DBBD9FDD}" srcOrd="0" destOrd="0" presId="urn:microsoft.com/office/officeart/2005/8/layout/vList4#1"/>
    <dgm:cxn modelId="{64CB1AF5-B3B6-4030-B3A7-8C06A32EE7D3}" type="presParOf" srcId="{D8B5D45F-48FE-4FF5-B4CE-E26EAC9338A9}" destId="{B8810BD8-5B75-49E6-9D7F-F7EBDF2D8C75}" srcOrd="1" destOrd="0" presId="urn:microsoft.com/office/officeart/2005/8/layout/vList4#1"/>
    <dgm:cxn modelId="{EA5AE0E3-A011-4A39-965F-9F7D8B15BE10}" type="presParOf" srcId="{D8B5D45F-48FE-4FF5-B4CE-E26EAC9338A9}" destId="{183CA4BB-F63B-413E-9AF3-E6F789F7EF97}" srcOrd="2" destOrd="0" presId="urn:microsoft.com/office/officeart/2005/8/layout/vList4#1"/>
    <dgm:cxn modelId="{DAEE6D20-D0B1-4545-8F9A-1069C0F1FFB2}" type="presParOf" srcId="{6E5B5FE6-57EB-422E-A8A1-73EC17409EB2}" destId="{09FFF261-2663-4C41-B71A-AD4C7456EBFD}" srcOrd="5" destOrd="0" presId="urn:microsoft.com/office/officeart/2005/8/layout/vList4#1"/>
    <dgm:cxn modelId="{840C829B-00C2-4CA5-9F80-8AA2FDAD6737}" type="presParOf" srcId="{6E5B5FE6-57EB-422E-A8A1-73EC17409EB2}" destId="{FC0ECADB-6038-402D-9F48-43383536F640}" srcOrd="6" destOrd="0" presId="urn:microsoft.com/office/officeart/2005/8/layout/vList4#1"/>
    <dgm:cxn modelId="{9746AD8F-9055-454C-A94E-7161178220C9}" type="presParOf" srcId="{FC0ECADB-6038-402D-9F48-43383536F640}" destId="{158300CB-68E1-46E4-9415-91AA7B9A38A4}" srcOrd="0" destOrd="0" presId="urn:microsoft.com/office/officeart/2005/8/layout/vList4#1"/>
    <dgm:cxn modelId="{60BFFC55-9BC2-4011-B4C2-2460B5CA65B7}" type="presParOf" srcId="{FC0ECADB-6038-402D-9F48-43383536F640}" destId="{F5B925B4-050B-4BFB-A168-89ED21F76E2C}" srcOrd="1" destOrd="0" presId="urn:microsoft.com/office/officeart/2005/8/layout/vList4#1"/>
    <dgm:cxn modelId="{EC5C4DE4-4EC8-44A1-B85D-30D5704154E3}" type="presParOf" srcId="{FC0ECADB-6038-402D-9F48-43383536F640}" destId="{BBD2D990-FF4B-4A40-AAE1-40F79984E0B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pPr rtl="1"/>
          <a:endParaRPr lang="ar-SA"/>
        </a:p>
      </dgm:t>
    </dgm:pt>
    <dgm:pt modelId="{C8E3CC7A-7D4B-4803-BA24-7AB1D0A3ED21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الحرص على تلبية طلباتها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0B15D886-933D-46D4-92B8-BBF3EC91FF57}" type="parTrans" cxnId="{3DF55BE6-8162-4F3B-8D0C-9312D151CC0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B9B10CA8-A000-4C52-BFFB-9DFF2B680D97}" type="sibTrans" cxnId="{3DF55BE6-8162-4F3B-8D0C-9312D151CC09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343336F9-0C66-4F7E-A4C5-596DD8EAAF2A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لا تعدها بوعد ثم تخلف وعدك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E6FB38B9-0F5F-4567-9C66-FCD6C52BA304}" type="parTrans" cxnId="{97308721-A069-4CF0-8003-7638DCA9E0A8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B89AA89B-6302-4475-BCAB-FB80C59B72FD}" type="sibTrans" cxnId="{97308721-A069-4CF0-8003-7638DCA9E0A8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B321855C-D861-4816-88E3-B648D8722E7F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لا تجادلها وإن كنت محقًا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6F4E4809-AA62-4446-A2CD-DFC520930DD6}" type="parTrans" cxnId="{4F074569-97DA-4BFE-B75F-697B15B9B6BA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A317B078-4C09-4611-A8C9-9071B0CBA7B1}" type="sibTrans" cxnId="{4F074569-97DA-4BFE-B75F-697B15B9B6BA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8FAB22AE-1BBF-4525-B2DF-D4161AB26B47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لا تقلل من رأيها أمام الناس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DA4A91AF-99A6-4BFA-9D5E-7C66471E9756}" type="parTrans" cxnId="{14341BDC-B258-4211-951F-389E93C179B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82251971-3A3E-4269-85EA-A1DDB4409AAB}" type="sibTrans" cxnId="{14341BDC-B258-4211-951F-389E93C179B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0542F48-312E-4C86-B7AF-B4A2A60B3CD7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ابتعد عن الضحك بقوة أمامها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1672AAC2-E339-41D3-9A14-9925ABB2950D}" type="parTrans" cxnId="{7CBB6B4F-9DA9-44A6-AFF8-152FF71780D8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493EAAC-FF3A-4978-9C8B-74BB28298CCD}" type="sibTrans" cxnId="{7CBB6B4F-9DA9-44A6-AFF8-152FF71780D8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F92F72E-31D6-471B-8512-D73D31AD005D}" type="pres">
      <dgm:prSet presAssocID="{C8E3CC7A-7D4B-4803-BA24-7AB1D0A3ED21}" presName="comp" presStyleCnt="0"/>
      <dgm:spPr/>
    </dgm:pt>
    <dgm:pt modelId="{D49DEFAE-8D48-409B-A006-FFE8098BA053}" type="pres">
      <dgm:prSet presAssocID="{C8E3CC7A-7D4B-4803-BA24-7AB1D0A3ED21}" presName="box" presStyleLbl="node1" presStyleIdx="0" presStyleCnt="5" custLinFactNeighborY="1358"/>
      <dgm:spPr/>
      <dgm:t>
        <a:bodyPr/>
        <a:lstStyle/>
        <a:p>
          <a:pPr rtl="1"/>
          <a:endParaRPr lang="ar-SA"/>
        </a:p>
      </dgm:t>
    </dgm:pt>
    <dgm:pt modelId="{05C1DC42-0FA5-4CEA-8809-3E98E0A24641}" type="pres">
      <dgm:prSet presAssocID="{C8E3CC7A-7D4B-4803-BA24-7AB1D0A3ED21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3CA97C6-46A9-4F2A-B1C1-8A0CEF9E3159}" type="pres">
      <dgm:prSet presAssocID="{C8E3CC7A-7D4B-4803-BA24-7AB1D0A3ED2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0075456-ABD3-448F-8953-548B33485365}" type="pres">
      <dgm:prSet presAssocID="{B9B10CA8-A000-4C52-BFFB-9DFF2B680D97}" presName="spacer" presStyleCnt="0"/>
      <dgm:spPr/>
    </dgm:pt>
    <dgm:pt modelId="{F72FA8E7-2D43-497E-9444-6426EC96376F}" type="pres">
      <dgm:prSet presAssocID="{343336F9-0C66-4F7E-A4C5-596DD8EAAF2A}" presName="comp" presStyleCnt="0"/>
      <dgm:spPr/>
    </dgm:pt>
    <dgm:pt modelId="{4CBC60E6-4265-42B2-84A6-1FB03BC9C52C}" type="pres">
      <dgm:prSet presAssocID="{343336F9-0C66-4F7E-A4C5-596DD8EAAF2A}" presName="box" presStyleLbl="node1" presStyleIdx="1" presStyleCnt="5"/>
      <dgm:spPr/>
      <dgm:t>
        <a:bodyPr/>
        <a:lstStyle/>
        <a:p>
          <a:pPr rtl="1"/>
          <a:endParaRPr lang="ar-SA"/>
        </a:p>
      </dgm:t>
    </dgm:pt>
    <dgm:pt modelId="{089C8997-697B-4B2C-8EAB-D8F92E03B649}" type="pres">
      <dgm:prSet presAssocID="{343336F9-0C66-4F7E-A4C5-596DD8EAAF2A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AAE4B8B3-DBE7-44D7-905B-4D023850CEC7}" type="pres">
      <dgm:prSet presAssocID="{343336F9-0C66-4F7E-A4C5-596DD8EAAF2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2033A6-F40D-4D41-B70B-F372F79D605D}" type="pres">
      <dgm:prSet presAssocID="{B89AA89B-6302-4475-BCAB-FB80C59B72FD}" presName="spacer" presStyleCnt="0"/>
      <dgm:spPr/>
    </dgm:pt>
    <dgm:pt modelId="{48B765C5-B923-469E-BC7C-791A931CBC5C}" type="pres">
      <dgm:prSet presAssocID="{B321855C-D861-4816-88E3-B648D8722E7F}" presName="comp" presStyleCnt="0"/>
      <dgm:spPr/>
    </dgm:pt>
    <dgm:pt modelId="{E624EDE8-BDF6-4A3A-B7A8-B197EC30EC66}" type="pres">
      <dgm:prSet presAssocID="{B321855C-D861-4816-88E3-B648D8722E7F}" presName="box" presStyleLbl="node1" presStyleIdx="2" presStyleCnt="5" custLinFactNeighborY="1249"/>
      <dgm:spPr/>
      <dgm:t>
        <a:bodyPr/>
        <a:lstStyle/>
        <a:p>
          <a:pPr rtl="1"/>
          <a:endParaRPr lang="ar-SA"/>
        </a:p>
      </dgm:t>
    </dgm:pt>
    <dgm:pt modelId="{36BCB97F-CD18-4719-8A4E-8EAEC003B6FB}" type="pres">
      <dgm:prSet presAssocID="{B321855C-D861-4816-88E3-B648D8722E7F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E4B69BEB-67D0-4906-A868-D50C421B34A4}" type="pres">
      <dgm:prSet presAssocID="{B321855C-D861-4816-88E3-B648D8722E7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21044F-A1B8-4461-9928-B87FF038FF54}" type="pres">
      <dgm:prSet presAssocID="{A317B078-4C09-4611-A8C9-9071B0CBA7B1}" presName="spacer" presStyleCnt="0"/>
      <dgm:spPr/>
    </dgm:pt>
    <dgm:pt modelId="{BFCE15A7-09E8-42D1-9D45-2C8254548E6D}" type="pres">
      <dgm:prSet presAssocID="{8FAB22AE-1BBF-4525-B2DF-D4161AB26B47}" presName="comp" presStyleCnt="0"/>
      <dgm:spPr/>
    </dgm:pt>
    <dgm:pt modelId="{26E4AC7A-E606-4674-B68D-56CC5695CBE3}" type="pres">
      <dgm:prSet presAssocID="{8FAB22AE-1BBF-4525-B2DF-D4161AB26B47}" presName="box" presStyleLbl="node1" presStyleIdx="3" presStyleCnt="5"/>
      <dgm:spPr/>
      <dgm:t>
        <a:bodyPr/>
        <a:lstStyle/>
        <a:p>
          <a:pPr rtl="1"/>
          <a:endParaRPr lang="ar-SA"/>
        </a:p>
      </dgm:t>
    </dgm:pt>
    <dgm:pt modelId="{1D6F37CB-63B0-423F-A90F-051F36149D5E}" type="pres">
      <dgm:prSet presAssocID="{8FAB22AE-1BBF-4525-B2DF-D4161AB26B47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730B949-FC1F-4078-9E70-02E02FB5EBB7}" type="pres">
      <dgm:prSet presAssocID="{8FAB22AE-1BBF-4525-B2DF-D4161AB26B4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8D5800-7B0C-4AFE-BBEB-FFBA39149342}" type="pres">
      <dgm:prSet presAssocID="{82251971-3A3E-4269-85EA-A1DDB4409AAB}" presName="spacer" presStyleCnt="0"/>
      <dgm:spPr/>
    </dgm:pt>
    <dgm:pt modelId="{B6C775AF-9FCB-4329-B867-7367D5403230}" type="pres">
      <dgm:prSet presAssocID="{10542F48-312E-4C86-B7AF-B4A2A60B3CD7}" presName="comp" presStyleCnt="0"/>
      <dgm:spPr/>
    </dgm:pt>
    <dgm:pt modelId="{E3A3B68B-E590-464F-BDEB-A4C1352B9C16}" type="pres">
      <dgm:prSet presAssocID="{10542F48-312E-4C86-B7AF-B4A2A60B3CD7}" presName="box" presStyleLbl="node1" presStyleIdx="4" presStyleCnt="5"/>
      <dgm:spPr/>
      <dgm:t>
        <a:bodyPr/>
        <a:lstStyle/>
        <a:p>
          <a:pPr rtl="1"/>
          <a:endParaRPr lang="ar-SA"/>
        </a:p>
      </dgm:t>
    </dgm:pt>
    <dgm:pt modelId="{DDF99D58-C87C-4378-BA36-E812C1B83567}" type="pres">
      <dgm:prSet presAssocID="{10542F48-312E-4C86-B7AF-B4A2A60B3CD7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8522A3A-E4F2-44B7-9F2A-0E7CA88BC293}" type="pres">
      <dgm:prSet presAssocID="{10542F48-312E-4C86-B7AF-B4A2A60B3CD7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6F260AC-B8C4-4E86-973E-CD72285A3396}" type="presOf" srcId="{50A5336E-DFEE-4091-8975-9CB66C2D54D0}" destId="{6E5B5FE6-57EB-422E-A8A1-73EC17409EB2}" srcOrd="0" destOrd="0" presId="urn:microsoft.com/office/officeart/2005/8/layout/vList4#2"/>
    <dgm:cxn modelId="{088C6D49-6BA9-4941-9B50-0E896E1A703E}" type="presOf" srcId="{10542F48-312E-4C86-B7AF-B4A2A60B3CD7}" destId="{68522A3A-E4F2-44B7-9F2A-0E7CA88BC293}" srcOrd="1" destOrd="0" presId="urn:microsoft.com/office/officeart/2005/8/layout/vList4#2"/>
    <dgm:cxn modelId="{7CBB6B4F-9DA9-44A6-AFF8-152FF71780D8}" srcId="{50A5336E-DFEE-4091-8975-9CB66C2D54D0}" destId="{10542F48-312E-4C86-B7AF-B4A2A60B3CD7}" srcOrd="4" destOrd="0" parTransId="{1672AAC2-E339-41D3-9A14-9925ABB2950D}" sibTransId="{6493EAAC-FF3A-4978-9C8B-74BB28298CCD}"/>
    <dgm:cxn modelId="{4F074569-97DA-4BFE-B75F-697B15B9B6BA}" srcId="{50A5336E-DFEE-4091-8975-9CB66C2D54D0}" destId="{B321855C-D861-4816-88E3-B648D8722E7F}" srcOrd="2" destOrd="0" parTransId="{6F4E4809-AA62-4446-A2CD-DFC520930DD6}" sibTransId="{A317B078-4C09-4611-A8C9-9071B0CBA7B1}"/>
    <dgm:cxn modelId="{EF7989F9-3692-4424-A475-516E156399F4}" type="presOf" srcId="{10542F48-312E-4C86-B7AF-B4A2A60B3CD7}" destId="{E3A3B68B-E590-464F-BDEB-A4C1352B9C16}" srcOrd="0" destOrd="0" presId="urn:microsoft.com/office/officeart/2005/8/layout/vList4#2"/>
    <dgm:cxn modelId="{FE43A904-5C60-4827-B096-B6210F952C40}" type="presOf" srcId="{8FAB22AE-1BBF-4525-B2DF-D4161AB26B47}" destId="{B730B949-FC1F-4078-9E70-02E02FB5EBB7}" srcOrd="1" destOrd="0" presId="urn:microsoft.com/office/officeart/2005/8/layout/vList4#2"/>
    <dgm:cxn modelId="{F19D520B-9B62-4838-9D61-28A468F29FAC}" type="presOf" srcId="{C8E3CC7A-7D4B-4803-BA24-7AB1D0A3ED21}" destId="{D49DEFAE-8D48-409B-A006-FFE8098BA053}" srcOrd="0" destOrd="0" presId="urn:microsoft.com/office/officeart/2005/8/layout/vList4#2"/>
    <dgm:cxn modelId="{75B97B18-B863-4F0E-A638-89880B5F74F7}" type="presOf" srcId="{343336F9-0C66-4F7E-A4C5-596DD8EAAF2A}" destId="{4CBC60E6-4265-42B2-84A6-1FB03BC9C52C}" srcOrd="0" destOrd="0" presId="urn:microsoft.com/office/officeart/2005/8/layout/vList4#2"/>
    <dgm:cxn modelId="{20CD8CCA-1396-4616-8A9E-72B5F78FA933}" type="presOf" srcId="{B321855C-D861-4816-88E3-B648D8722E7F}" destId="{E4B69BEB-67D0-4906-A868-D50C421B34A4}" srcOrd="1" destOrd="0" presId="urn:microsoft.com/office/officeart/2005/8/layout/vList4#2"/>
    <dgm:cxn modelId="{3DF55BE6-8162-4F3B-8D0C-9312D151CC09}" srcId="{50A5336E-DFEE-4091-8975-9CB66C2D54D0}" destId="{C8E3CC7A-7D4B-4803-BA24-7AB1D0A3ED21}" srcOrd="0" destOrd="0" parTransId="{0B15D886-933D-46D4-92B8-BBF3EC91FF57}" sibTransId="{B9B10CA8-A000-4C52-BFFB-9DFF2B680D97}"/>
    <dgm:cxn modelId="{E8A7759D-C715-488B-847E-B58046C6FFAB}" type="presOf" srcId="{8FAB22AE-1BBF-4525-B2DF-D4161AB26B47}" destId="{26E4AC7A-E606-4674-B68D-56CC5695CBE3}" srcOrd="0" destOrd="0" presId="urn:microsoft.com/office/officeart/2005/8/layout/vList4#2"/>
    <dgm:cxn modelId="{30FFE7CA-18DE-40BF-813D-C905DF4C8C00}" type="presOf" srcId="{B321855C-D861-4816-88E3-B648D8722E7F}" destId="{E624EDE8-BDF6-4A3A-B7A8-B197EC30EC66}" srcOrd="0" destOrd="0" presId="urn:microsoft.com/office/officeart/2005/8/layout/vList4#2"/>
    <dgm:cxn modelId="{CEBB1776-88D0-45DC-A154-83A3F554E58B}" type="presOf" srcId="{C8E3CC7A-7D4B-4803-BA24-7AB1D0A3ED21}" destId="{73CA97C6-46A9-4F2A-B1C1-8A0CEF9E3159}" srcOrd="1" destOrd="0" presId="urn:microsoft.com/office/officeart/2005/8/layout/vList4#2"/>
    <dgm:cxn modelId="{DB14FCEA-0EBD-460F-BB46-A2C02B0F997C}" type="presOf" srcId="{343336F9-0C66-4F7E-A4C5-596DD8EAAF2A}" destId="{AAE4B8B3-DBE7-44D7-905B-4D023850CEC7}" srcOrd="1" destOrd="0" presId="urn:microsoft.com/office/officeart/2005/8/layout/vList4#2"/>
    <dgm:cxn modelId="{97308721-A069-4CF0-8003-7638DCA9E0A8}" srcId="{50A5336E-DFEE-4091-8975-9CB66C2D54D0}" destId="{343336F9-0C66-4F7E-A4C5-596DD8EAAF2A}" srcOrd="1" destOrd="0" parTransId="{E6FB38B9-0F5F-4567-9C66-FCD6C52BA304}" sibTransId="{B89AA89B-6302-4475-BCAB-FB80C59B72FD}"/>
    <dgm:cxn modelId="{14341BDC-B258-4211-951F-389E93C179BB}" srcId="{50A5336E-DFEE-4091-8975-9CB66C2D54D0}" destId="{8FAB22AE-1BBF-4525-B2DF-D4161AB26B47}" srcOrd="3" destOrd="0" parTransId="{DA4A91AF-99A6-4BFA-9D5E-7C66471E9756}" sibTransId="{82251971-3A3E-4269-85EA-A1DDB4409AAB}"/>
    <dgm:cxn modelId="{79EA6873-B1E2-40B1-8624-196D32EEC0E6}" type="presParOf" srcId="{6E5B5FE6-57EB-422E-A8A1-73EC17409EB2}" destId="{9F92F72E-31D6-471B-8512-D73D31AD005D}" srcOrd="0" destOrd="0" presId="urn:microsoft.com/office/officeart/2005/8/layout/vList4#2"/>
    <dgm:cxn modelId="{D572468D-2115-498A-882C-9F6EC31B7D78}" type="presParOf" srcId="{9F92F72E-31D6-471B-8512-D73D31AD005D}" destId="{D49DEFAE-8D48-409B-A006-FFE8098BA053}" srcOrd="0" destOrd="0" presId="urn:microsoft.com/office/officeart/2005/8/layout/vList4#2"/>
    <dgm:cxn modelId="{81715845-47D9-44CF-AB75-74F939CC1AAF}" type="presParOf" srcId="{9F92F72E-31D6-471B-8512-D73D31AD005D}" destId="{05C1DC42-0FA5-4CEA-8809-3E98E0A24641}" srcOrd="1" destOrd="0" presId="urn:microsoft.com/office/officeart/2005/8/layout/vList4#2"/>
    <dgm:cxn modelId="{CF6BD4D2-1762-41D6-9EC5-B17B164FC78E}" type="presParOf" srcId="{9F92F72E-31D6-471B-8512-D73D31AD005D}" destId="{73CA97C6-46A9-4F2A-B1C1-8A0CEF9E3159}" srcOrd="2" destOrd="0" presId="urn:microsoft.com/office/officeart/2005/8/layout/vList4#2"/>
    <dgm:cxn modelId="{A16ADBA9-C61C-430C-B2F6-A9DDBBD3BB03}" type="presParOf" srcId="{6E5B5FE6-57EB-422E-A8A1-73EC17409EB2}" destId="{B0075456-ABD3-448F-8953-548B33485365}" srcOrd="1" destOrd="0" presId="urn:microsoft.com/office/officeart/2005/8/layout/vList4#2"/>
    <dgm:cxn modelId="{D33164C2-B6EF-468F-86F6-7B7C99DCEA99}" type="presParOf" srcId="{6E5B5FE6-57EB-422E-A8A1-73EC17409EB2}" destId="{F72FA8E7-2D43-497E-9444-6426EC96376F}" srcOrd="2" destOrd="0" presId="urn:microsoft.com/office/officeart/2005/8/layout/vList4#2"/>
    <dgm:cxn modelId="{6AF3DA0A-25D2-4CA9-B4A5-975D1DD42675}" type="presParOf" srcId="{F72FA8E7-2D43-497E-9444-6426EC96376F}" destId="{4CBC60E6-4265-42B2-84A6-1FB03BC9C52C}" srcOrd="0" destOrd="0" presId="urn:microsoft.com/office/officeart/2005/8/layout/vList4#2"/>
    <dgm:cxn modelId="{D4935AFE-9C9E-4AB2-BDCD-76EA093FC7C2}" type="presParOf" srcId="{F72FA8E7-2D43-497E-9444-6426EC96376F}" destId="{089C8997-697B-4B2C-8EAB-D8F92E03B649}" srcOrd="1" destOrd="0" presId="urn:microsoft.com/office/officeart/2005/8/layout/vList4#2"/>
    <dgm:cxn modelId="{36AD6897-528B-4E34-932F-1E77519FDFC0}" type="presParOf" srcId="{F72FA8E7-2D43-497E-9444-6426EC96376F}" destId="{AAE4B8B3-DBE7-44D7-905B-4D023850CEC7}" srcOrd="2" destOrd="0" presId="urn:microsoft.com/office/officeart/2005/8/layout/vList4#2"/>
    <dgm:cxn modelId="{5F55036C-61D2-4A11-A073-95D048541823}" type="presParOf" srcId="{6E5B5FE6-57EB-422E-A8A1-73EC17409EB2}" destId="{102033A6-F40D-4D41-B70B-F372F79D605D}" srcOrd="3" destOrd="0" presId="urn:microsoft.com/office/officeart/2005/8/layout/vList4#2"/>
    <dgm:cxn modelId="{0ECFBE02-7EB9-4C1C-B1E3-EC03A0AECE65}" type="presParOf" srcId="{6E5B5FE6-57EB-422E-A8A1-73EC17409EB2}" destId="{48B765C5-B923-469E-BC7C-791A931CBC5C}" srcOrd="4" destOrd="0" presId="urn:microsoft.com/office/officeart/2005/8/layout/vList4#2"/>
    <dgm:cxn modelId="{4EDAD55F-254C-41E6-831B-234E65C16BCC}" type="presParOf" srcId="{48B765C5-B923-469E-BC7C-791A931CBC5C}" destId="{E624EDE8-BDF6-4A3A-B7A8-B197EC30EC66}" srcOrd="0" destOrd="0" presId="urn:microsoft.com/office/officeart/2005/8/layout/vList4#2"/>
    <dgm:cxn modelId="{7DD2813A-7500-4F6F-8011-7DFC0B480781}" type="presParOf" srcId="{48B765C5-B923-469E-BC7C-791A931CBC5C}" destId="{36BCB97F-CD18-4719-8A4E-8EAEC003B6FB}" srcOrd="1" destOrd="0" presId="urn:microsoft.com/office/officeart/2005/8/layout/vList4#2"/>
    <dgm:cxn modelId="{DD73A0BF-90A9-4E03-B612-6F57BD3B6BE2}" type="presParOf" srcId="{48B765C5-B923-469E-BC7C-791A931CBC5C}" destId="{E4B69BEB-67D0-4906-A868-D50C421B34A4}" srcOrd="2" destOrd="0" presId="urn:microsoft.com/office/officeart/2005/8/layout/vList4#2"/>
    <dgm:cxn modelId="{2C7E339F-1934-4658-9AF9-7AC8E90E992B}" type="presParOf" srcId="{6E5B5FE6-57EB-422E-A8A1-73EC17409EB2}" destId="{6621044F-A1B8-4461-9928-B87FF038FF54}" srcOrd="5" destOrd="0" presId="urn:microsoft.com/office/officeart/2005/8/layout/vList4#2"/>
    <dgm:cxn modelId="{57987ED5-1C75-479D-9E56-FF510AF32ABB}" type="presParOf" srcId="{6E5B5FE6-57EB-422E-A8A1-73EC17409EB2}" destId="{BFCE15A7-09E8-42D1-9D45-2C8254548E6D}" srcOrd="6" destOrd="0" presId="urn:microsoft.com/office/officeart/2005/8/layout/vList4#2"/>
    <dgm:cxn modelId="{C45A8CB5-330D-446A-AE3B-C4AA551FA4FE}" type="presParOf" srcId="{BFCE15A7-09E8-42D1-9D45-2C8254548E6D}" destId="{26E4AC7A-E606-4674-B68D-56CC5695CBE3}" srcOrd="0" destOrd="0" presId="urn:microsoft.com/office/officeart/2005/8/layout/vList4#2"/>
    <dgm:cxn modelId="{C0460A57-A599-4A0F-8D25-86282939B73B}" type="presParOf" srcId="{BFCE15A7-09E8-42D1-9D45-2C8254548E6D}" destId="{1D6F37CB-63B0-423F-A90F-051F36149D5E}" srcOrd="1" destOrd="0" presId="urn:microsoft.com/office/officeart/2005/8/layout/vList4#2"/>
    <dgm:cxn modelId="{9B87643C-DC4B-46B7-9BCB-5FBD7D8A521B}" type="presParOf" srcId="{BFCE15A7-09E8-42D1-9D45-2C8254548E6D}" destId="{B730B949-FC1F-4078-9E70-02E02FB5EBB7}" srcOrd="2" destOrd="0" presId="urn:microsoft.com/office/officeart/2005/8/layout/vList4#2"/>
    <dgm:cxn modelId="{61F65195-20AF-47CE-802F-F499C3643A55}" type="presParOf" srcId="{6E5B5FE6-57EB-422E-A8A1-73EC17409EB2}" destId="{EB8D5800-7B0C-4AFE-BBEB-FFBA39149342}" srcOrd="7" destOrd="0" presId="urn:microsoft.com/office/officeart/2005/8/layout/vList4#2"/>
    <dgm:cxn modelId="{D4CD53BF-62D4-4FE8-8137-7131F1A212CA}" type="presParOf" srcId="{6E5B5FE6-57EB-422E-A8A1-73EC17409EB2}" destId="{B6C775AF-9FCB-4329-B867-7367D5403230}" srcOrd="8" destOrd="0" presId="urn:microsoft.com/office/officeart/2005/8/layout/vList4#2"/>
    <dgm:cxn modelId="{3C310E8B-451B-493C-A36E-3BF04052FAD4}" type="presParOf" srcId="{B6C775AF-9FCB-4329-B867-7367D5403230}" destId="{E3A3B68B-E590-464F-BDEB-A4C1352B9C16}" srcOrd="0" destOrd="0" presId="urn:microsoft.com/office/officeart/2005/8/layout/vList4#2"/>
    <dgm:cxn modelId="{10A4A941-3948-467C-9DE3-6FC401EA4C18}" type="presParOf" srcId="{B6C775AF-9FCB-4329-B867-7367D5403230}" destId="{DDF99D58-C87C-4378-BA36-E812C1B83567}" srcOrd="1" destOrd="0" presId="urn:microsoft.com/office/officeart/2005/8/layout/vList4#2"/>
    <dgm:cxn modelId="{488801AB-7489-4FA8-8C9A-6B62DDCB20A7}" type="presParOf" srcId="{B6C775AF-9FCB-4329-B867-7367D5403230}" destId="{68522A3A-E4F2-44B7-9F2A-0E7CA88BC29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3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pPr rtl="1"/>
          <a:endParaRPr lang="ar-SA"/>
        </a:p>
      </dgm:t>
    </dgm:pt>
    <dgm:pt modelId="{2A0355EC-8CED-4E11-875D-3084BF9C39E9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حافظ على رعايتها 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الصحية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,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ضع لها برنامجًا شهريًا للفحص الشامل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1A98056E-7543-4092-BF9A-076B2CE02B06}" type="parTrans" cxnId="{935A63A0-E223-4AF9-A263-AF64299370D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D475CDA1-3E83-4443-ABC6-B76F3077EAEE}" type="sibTrans" cxnId="{935A63A0-E223-4AF9-A263-AF64299370D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62C3936-47F2-456C-A01C-EB73A60E4B17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وفر لها حاجياتها التي تناسب سنها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060AF39C-1EF3-4EAA-9D43-A30D2038B8B4}" type="parTrans" cxnId="{FB4000EC-CBEF-48FE-9F0E-34DBD10B9AEA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29468F3D-B92E-46E8-A5B6-C574DDE9DA5A}" type="sibTrans" cxnId="{FB4000EC-CBEF-48FE-9F0E-34DBD10B9AEA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5A19ABEC-939A-416E-B3EE-B1DF8C6E4B40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طمئنها في حالة مرضها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اجلب لها الأطباء </a:t>
          </a:r>
          <a:r>
            <a:rPr lang="ar-EG" b="0" dirty="0" err="1" smtClean="0">
              <a:latin typeface="Arabic Typesetting" pitchFamily="66" charset="-78"/>
              <a:cs typeface="Arabic Typesetting" pitchFamily="66" charset="-78"/>
            </a:rPr>
            <a:t>المختصين،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الزَمْهَا، وتابعها بنظراتك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C8BF6B11-08E5-4FB1-A401-3303EF22D25A}" type="parTrans" cxnId="{E7D4281E-44FD-4847-AB88-F217E21A194E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5110AB3-7E92-484C-BC77-5EF5C93E38F6}" type="sibTrans" cxnId="{E7D4281E-44FD-4847-AB88-F217E21A194E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432C78B-B96C-4E53-8405-3C5669146FDF}" type="pres">
      <dgm:prSet presAssocID="{2A0355EC-8CED-4E11-875D-3084BF9C39E9}" presName="comp" presStyleCnt="0"/>
      <dgm:spPr/>
      <dgm:t>
        <a:bodyPr/>
        <a:lstStyle/>
        <a:p>
          <a:pPr rtl="1"/>
          <a:endParaRPr lang="ar-SA"/>
        </a:p>
      </dgm:t>
    </dgm:pt>
    <dgm:pt modelId="{65E64D6D-AAEA-4FA2-8070-6579A355C94C}" type="pres">
      <dgm:prSet presAssocID="{2A0355EC-8CED-4E11-875D-3084BF9C39E9}" presName="box" presStyleLbl="node1" presStyleIdx="0" presStyleCnt="3" custLinFactNeighborY="609"/>
      <dgm:spPr/>
      <dgm:t>
        <a:bodyPr/>
        <a:lstStyle/>
        <a:p>
          <a:pPr rtl="1"/>
          <a:endParaRPr lang="ar-SA"/>
        </a:p>
      </dgm:t>
    </dgm:pt>
    <dgm:pt modelId="{F4C9904E-E6C7-4254-92B8-F538D4F9FA0C}" type="pres">
      <dgm:prSet presAssocID="{2A0355EC-8CED-4E11-875D-3084BF9C39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6F78AB0-CC28-4CC9-91A5-5B670CB8AC27}" type="pres">
      <dgm:prSet presAssocID="{2A0355EC-8CED-4E11-875D-3084BF9C39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D89CC3-40F8-4C89-A3F5-563B0B238EBA}" type="pres">
      <dgm:prSet presAssocID="{D475CDA1-3E83-4443-ABC6-B76F3077EAEE}" presName="spacer" presStyleCnt="0"/>
      <dgm:spPr/>
      <dgm:t>
        <a:bodyPr/>
        <a:lstStyle/>
        <a:p>
          <a:pPr rtl="1"/>
          <a:endParaRPr lang="ar-SA"/>
        </a:p>
      </dgm:t>
    </dgm:pt>
    <dgm:pt modelId="{CB32F472-0599-4AB4-82C1-A1FA3711906D}" type="pres">
      <dgm:prSet presAssocID="{162C3936-47F2-456C-A01C-EB73A60E4B17}" presName="comp" presStyleCnt="0"/>
      <dgm:spPr/>
      <dgm:t>
        <a:bodyPr/>
        <a:lstStyle/>
        <a:p>
          <a:pPr rtl="1"/>
          <a:endParaRPr lang="ar-SA"/>
        </a:p>
      </dgm:t>
    </dgm:pt>
    <dgm:pt modelId="{33F7DB11-0956-48ED-A0DD-5E34A270A7DC}" type="pres">
      <dgm:prSet presAssocID="{162C3936-47F2-456C-A01C-EB73A60E4B17}" presName="box" presStyleLbl="node1" presStyleIdx="1" presStyleCnt="3"/>
      <dgm:spPr/>
      <dgm:t>
        <a:bodyPr/>
        <a:lstStyle/>
        <a:p>
          <a:pPr rtl="1"/>
          <a:endParaRPr lang="ar-SA"/>
        </a:p>
      </dgm:t>
    </dgm:pt>
    <dgm:pt modelId="{9199C160-C795-4C7C-A32E-20051786B833}" type="pres">
      <dgm:prSet presAssocID="{162C3936-47F2-456C-A01C-EB73A60E4B1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6B60D840-09B8-4CB9-B34B-76E387D08132}" type="pres">
      <dgm:prSet presAssocID="{162C3936-47F2-456C-A01C-EB73A60E4B1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B6D2B4E-EC06-4E73-A4AB-B471E03B852B}" type="pres">
      <dgm:prSet presAssocID="{29468F3D-B92E-46E8-A5B6-C574DDE9DA5A}" presName="spacer" presStyleCnt="0"/>
      <dgm:spPr/>
      <dgm:t>
        <a:bodyPr/>
        <a:lstStyle/>
        <a:p>
          <a:pPr rtl="1"/>
          <a:endParaRPr lang="ar-SA"/>
        </a:p>
      </dgm:t>
    </dgm:pt>
    <dgm:pt modelId="{61B07515-43B8-46CA-B16F-7C76B7306B40}" type="pres">
      <dgm:prSet presAssocID="{5A19ABEC-939A-416E-B3EE-B1DF8C6E4B40}" presName="comp" presStyleCnt="0"/>
      <dgm:spPr/>
      <dgm:t>
        <a:bodyPr/>
        <a:lstStyle/>
        <a:p>
          <a:pPr rtl="1"/>
          <a:endParaRPr lang="ar-SA"/>
        </a:p>
      </dgm:t>
    </dgm:pt>
    <dgm:pt modelId="{EB0BFA02-75C6-42B0-B01E-9BCA18CDEC00}" type="pres">
      <dgm:prSet presAssocID="{5A19ABEC-939A-416E-B3EE-B1DF8C6E4B40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102387A9-8625-493A-A5D6-0C261E462DEB}" type="pres">
      <dgm:prSet presAssocID="{5A19ABEC-939A-416E-B3EE-B1DF8C6E4B4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3C84E90F-9929-4125-AAF0-425FE1292345}" type="pres">
      <dgm:prSet presAssocID="{5A19ABEC-939A-416E-B3EE-B1DF8C6E4B4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42CDD91-CD7F-436D-BD6A-FA2D6701A284}" type="presOf" srcId="{162C3936-47F2-456C-A01C-EB73A60E4B17}" destId="{33F7DB11-0956-48ED-A0DD-5E34A270A7DC}" srcOrd="0" destOrd="0" presId="urn:microsoft.com/office/officeart/2005/8/layout/vList4#3"/>
    <dgm:cxn modelId="{DB8742B9-5651-4E0F-953C-51593347D3B7}" type="presOf" srcId="{2A0355EC-8CED-4E11-875D-3084BF9C39E9}" destId="{65E64D6D-AAEA-4FA2-8070-6579A355C94C}" srcOrd="0" destOrd="0" presId="urn:microsoft.com/office/officeart/2005/8/layout/vList4#3"/>
    <dgm:cxn modelId="{E7D4281E-44FD-4847-AB88-F217E21A194E}" srcId="{50A5336E-DFEE-4091-8975-9CB66C2D54D0}" destId="{5A19ABEC-939A-416E-B3EE-B1DF8C6E4B40}" srcOrd="2" destOrd="0" parTransId="{C8BF6B11-08E5-4FB1-A401-3303EF22D25A}" sibTransId="{65110AB3-7E92-484C-BC77-5EF5C93E38F6}"/>
    <dgm:cxn modelId="{21689067-97D9-4827-8AA2-0581359AE8E9}" type="presOf" srcId="{2A0355EC-8CED-4E11-875D-3084BF9C39E9}" destId="{B6F78AB0-CC28-4CC9-91A5-5B670CB8AC27}" srcOrd="1" destOrd="0" presId="urn:microsoft.com/office/officeart/2005/8/layout/vList4#3"/>
    <dgm:cxn modelId="{044FD1E7-24F6-4718-A90F-319852ADA37B}" type="presOf" srcId="{50A5336E-DFEE-4091-8975-9CB66C2D54D0}" destId="{6E5B5FE6-57EB-422E-A8A1-73EC17409EB2}" srcOrd="0" destOrd="0" presId="urn:microsoft.com/office/officeart/2005/8/layout/vList4#3"/>
    <dgm:cxn modelId="{139E7CBC-BEE9-4E98-986E-20AEBB066564}" type="presOf" srcId="{5A19ABEC-939A-416E-B3EE-B1DF8C6E4B40}" destId="{EB0BFA02-75C6-42B0-B01E-9BCA18CDEC00}" srcOrd="0" destOrd="0" presId="urn:microsoft.com/office/officeart/2005/8/layout/vList4#3"/>
    <dgm:cxn modelId="{91B252D8-0144-4992-A051-C04507E8E17D}" type="presOf" srcId="{162C3936-47F2-456C-A01C-EB73A60E4B17}" destId="{6B60D840-09B8-4CB9-B34B-76E387D08132}" srcOrd="1" destOrd="0" presId="urn:microsoft.com/office/officeart/2005/8/layout/vList4#3"/>
    <dgm:cxn modelId="{935A63A0-E223-4AF9-A263-AF64299370D2}" srcId="{50A5336E-DFEE-4091-8975-9CB66C2D54D0}" destId="{2A0355EC-8CED-4E11-875D-3084BF9C39E9}" srcOrd="0" destOrd="0" parTransId="{1A98056E-7543-4092-BF9A-076B2CE02B06}" sibTransId="{D475CDA1-3E83-4443-ABC6-B76F3077EAEE}"/>
    <dgm:cxn modelId="{FB4000EC-CBEF-48FE-9F0E-34DBD10B9AEA}" srcId="{50A5336E-DFEE-4091-8975-9CB66C2D54D0}" destId="{162C3936-47F2-456C-A01C-EB73A60E4B17}" srcOrd="1" destOrd="0" parTransId="{060AF39C-1EF3-4EAA-9D43-A30D2038B8B4}" sibTransId="{29468F3D-B92E-46E8-A5B6-C574DDE9DA5A}"/>
    <dgm:cxn modelId="{7321DF0B-694C-4173-86B2-7AC63321CB0F}" type="presOf" srcId="{5A19ABEC-939A-416E-B3EE-B1DF8C6E4B40}" destId="{3C84E90F-9929-4125-AAF0-425FE1292345}" srcOrd="1" destOrd="0" presId="urn:microsoft.com/office/officeart/2005/8/layout/vList4#3"/>
    <dgm:cxn modelId="{4BCE71E9-7C55-4590-8681-E80D00E8B1CE}" type="presParOf" srcId="{6E5B5FE6-57EB-422E-A8A1-73EC17409EB2}" destId="{B432C78B-B96C-4E53-8405-3C5669146FDF}" srcOrd="0" destOrd="0" presId="urn:microsoft.com/office/officeart/2005/8/layout/vList4#3"/>
    <dgm:cxn modelId="{B5C85F78-A156-4D01-A33C-597E2769D6E2}" type="presParOf" srcId="{B432C78B-B96C-4E53-8405-3C5669146FDF}" destId="{65E64D6D-AAEA-4FA2-8070-6579A355C94C}" srcOrd="0" destOrd="0" presId="urn:microsoft.com/office/officeart/2005/8/layout/vList4#3"/>
    <dgm:cxn modelId="{3A1D4FF9-6F49-48AA-85F4-FEE3520BE4AE}" type="presParOf" srcId="{B432C78B-B96C-4E53-8405-3C5669146FDF}" destId="{F4C9904E-E6C7-4254-92B8-F538D4F9FA0C}" srcOrd="1" destOrd="0" presId="urn:microsoft.com/office/officeart/2005/8/layout/vList4#3"/>
    <dgm:cxn modelId="{6903A04C-2694-4E96-8D45-A829CF254FBB}" type="presParOf" srcId="{B432C78B-B96C-4E53-8405-3C5669146FDF}" destId="{B6F78AB0-CC28-4CC9-91A5-5B670CB8AC27}" srcOrd="2" destOrd="0" presId="urn:microsoft.com/office/officeart/2005/8/layout/vList4#3"/>
    <dgm:cxn modelId="{AC517E84-A516-4772-9F26-ECE4D0E2CB30}" type="presParOf" srcId="{6E5B5FE6-57EB-422E-A8A1-73EC17409EB2}" destId="{77D89CC3-40F8-4C89-A3F5-563B0B238EBA}" srcOrd="1" destOrd="0" presId="urn:microsoft.com/office/officeart/2005/8/layout/vList4#3"/>
    <dgm:cxn modelId="{44119DD1-98A4-427A-8317-9096B7EE0931}" type="presParOf" srcId="{6E5B5FE6-57EB-422E-A8A1-73EC17409EB2}" destId="{CB32F472-0599-4AB4-82C1-A1FA3711906D}" srcOrd="2" destOrd="0" presId="urn:microsoft.com/office/officeart/2005/8/layout/vList4#3"/>
    <dgm:cxn modelId="{2ED4343C-FE16-4DB1-BC72-4B18B7970C59}" type="presParOf" srcId="{CB32F472-0599-4AB4-82C1-A1FA3711906D}" destId="{33F7DB11-0956-48ED-A0DD-5E34A270A7DC}" srcOrd="0" destOrd="0" presId="urn:microsoft.com/office/officeart/2005/8/layout/vList4#3"/>
    <dgm:cxn modelId="{7B1F17A1-09D1-4800-BFDF-F2A31316C110}" type="presParOf" srcId="{CB32F472-0599-4AB4-82C1-A1FA3711906D}" destId="{9199C160-C795-4C7C-A32E-20051786B833}" srcOrd="1" destOrd="0" presId="urn:microsoft.com/office/officeart/2005/8/layout/vList4#3"/>
    <dgm:cxn modelId="{D834FAE5-5000-4948-BCBC-FB6246DD1354}" type="presParOf" srcId="{CB32F472-0599-4AB4-82C1-A1FA3711906D}" destId="{6B60D840-09B8-4CB9-B34B-76E387D08132}" srcOrd="2" destOrd="0" presId="urn:microsoft.com/office/officeart/2005/8/layout/vList4#3"/>
    <dgm:cxn modelId="{3720BB3F-5562-41AF-BEB3-F76F713D7DE4}" type="presParOf" srcId="{6E5B5FE6-57EB-422E-A8A1-73EC17409EB2}" destId="{6B6D2B4E-EC06-4E73-A4AB-B471E03B852B}" srcOrd="3" destOrd="0" presId="urn:microsoft.com/office/officeart/2005/8/layout/vList4#3"/>
    <dgm:cxn modelId="{C0641388-8DBF-43F7-A5E2-33887C26E3BE}" type="presParOf" srcId="{6E5B5FE6-57EB-422E-A8A1-73EC17409EB2}" destId="{61B07515-43B8-46CA-B16F-7C76B7306B40}" srcOrd="4" destOrd="0" presId="urn:microsoft.com/office/officeart/2005/8/layout/vList4#3"/>
    <dgm:cxn modelId="{2079895E-DD9F-4530-951A-BEB09CA44D65}" type="presParOf" srcId="{61B07515-43B8-46CA-B16F-7C76B7306B40}" destId="{EB0BFA02-75C6-42B0-B01E-9BCA18CDEC00}" srcOrd="0" destOrd="0" presId="urn:microsoft.com/office/officeart/2005/8/layout/vList4#3"/>
    <dgm:cxn modelId="{EF86840D-6EA0-4EFA-8D33-4CDCB0478E64}" type="presParOf" srcId="{61B07515-43B8-46CA-B16F-7C76B7306B40}" destId="{102387A9-8625-493A-A5D6-0C261E462DEB}" srcOrd="1" destOrd="0" presId="urn:microsoft.com/office/officeart/2005/8/layout/vList4#3"/>
    <dgm:cxn modelId="{C7E498A7-9102-4C92-9513-68D8E19F8217}" type="presParOf" srcId="{61B07515-43B8-46CA-B16F-7C76B7306B40}" destId="{3C84E90F-9929-4125-AAF0-425FE129234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4" loCatId="list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pPr rtl="1"/>
          <a:endParaRPr lang="ar-SA"/>
        </a:p>
      </dgm:t>
    </dgm:pt>
    <dgm:pt modelId="{B97D9D27-5A7B-499C-B78E-D20253DA5411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ضع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لها 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صندوقًا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خاص للهدايا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9541F221-D742-489A-8478-7077D206F6DB}" type="parTrans" cxnId="{E97E8C04-DED8-4ACA-9C23-55C14D604B27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357EE93A-C46A-4F68-8E05-D1C82E3925A3}" type="sibTrans" cxnId="{E97E8C04-DED8-4ACA-9C23-55C14D604B27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C70EA80F-712D-4D43-BB34-D46FAFC3AC94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لا تبث أحزانك الموجعة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إليها و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لا تفاجئها بالأخبار الحزينة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CC451314-9D50-424B-9411-AF3C5A4D8D56}" type="parTrans" cxnId="{BC0710E4-6DAC-4ADE-8C6B-F5FADB646B3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99371BDF-D95A-4758-8D28-531507947D1B}" type="sibTrans" cxnId="{BC0710E4-6DAC-4ADE-8C6B-F5FADB646B3B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785450AC-D423-4879-AB65-45A0278D0D98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لا تنشر مشاكلك </a:t>
          </a:r>
          <a:r>
            <a:rPr lang="ar-EG" b="0" smtClean="0">
              <a:latin typeface="Arabic Typesetting" pitchFamily="66" charset="-78"/>
              <a:cs typeface="Arabic Typesetting" pitchFamily="66" charset="-78"/>
            </a:rPr>
            <a:t>الزوجية أمامها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36EB4A3D-AAE5-4F7C-B325-E1B41221C4D9}" type="parTrans" cxnId="{6B8A0CEF-A8BB-4009-BA54-1467DF1C7983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3D9E4E0-225B-49AD-BFC1-C087C6240960}" type="sibTrans" cxnId="{6B8A0CEF-A8BB-4009-BA54-1467DF1C7983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DCA2FAF1-1BB2-4D4C-A7C9-D0A6AA3F87A1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وكذلك لا تنشر كل علاقتك مع أمك لزوجتك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A96EBDE3-0C11-413D-A45D-273C7F8B65D3}" type="parTrans" cxnId="{086ABCE0-3CA1-4F1C-B3AD-D5A6D324CFB5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8669AD8D-014C-478A-BAAB-77E7AD4357EA}" type="sibTrans" cxnId="{086ABCE0-3CA1-4F1C-B3AD-D5A6D324CFB5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E230EE33-C70F-4CCC-8C15-8540F55657E6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لا تكثر الثناء على زوجتك أمام أمك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FE649CAE-359C-444A-BD26-B20620402F73}" type="sibTrans" cxnId="{2116F04F-3E8D-4340-908E-214E20420D4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9618A611-EDCD-43FF-95EB-F7C3D29BBB86}" type="parTrans" cxnId="{2116F04F-3E8D-4340-908E-214E20420D42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CF90ADE-1148-4D19-9DB0-52FDC4664A5E}" type="pres">
      <dgm:prSet presAssocID="{B97D9D27-5A7B-499C-B78E-D20253DA5411}" presName="comp" presStyleCnt="0"/>
      <dgm:spPr/>
      <dgm:t>
        <a:bodyPr/>
        <a:lstStyle/>
        <a:p>
          <a:pPr rtl="1"/>
          <a:endParaRPr lang="ar-SA"/>
        </a:p>
      </dgm:t>
    </dgm:pt>
    <dgm:pt modelId="{1F922FAF-2411-40BE-823E-5CE11319A37F}" type="pres">
      <dgm:prSet presAssocID="{B97D9D27-5A7B-499C-B78E-D20253DA5411}" presName="box" presStyleLbl="node1" presStyleIdx="0" presStyleCnt="5"/>
      <dgm:spPr/>
      <dgm:t>
        <a:bodyPr/>
        <a:lstStyle/>
        <a:p>
          <a:pPr rtl="1"/>
          <a:endParaRPr lang="ar-SA"/>
        </a:p>
      </dgm:t>
    </dgm:pt>
    <dgm:pt modelId="{4A1BB820-C6D4-4608-AFAD-6D4001871181}" type="pres">
      <dgm:prSet presAssocID="{B97D9D27-5A7B-499C-B78E-D20253DA5411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09A134B-47F9-4338-A3F7-819BF14EB98F}" type="pres">
      <dgm:prSet presAssocID="{B97D9D27-5A7B-499C-B78E-D20253DA541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A36901-4C08-4158-BA93-C9348238F3C2}" type="pres">
      <dgm:prSet presAssocID="{357EE93A-C46A-4F68-8E05-D1C82E3925A3}" presName="spacer" presStyleCnt="0"/>
      <dgm:spPr/>
      <dgm:t>
        <a:bodyPr/>
        <a:lstStyle/>
        <a:p>
          <a:pPr rtl="1"/>
          <a:endParaRPr lang="ar-SA"/>
        </a:p>
      </dgm:t>
    </dgm:pt>
    <dgm:pt modelId="{8F18D832-59C1-45B0-B848-62588BA1D2CA}" type="pres">
      <dgm:prSet presAssocID="{C70EA80F-712D-4D43-BB34-D46FAFC3AC94}" presName="comp" presStyleCnt="0"/>
      <dgm:spPr/>
      <dgm:t>
        <a:bodyPr/>
        <a:lstStyle/>
        <a:p>
          <a:pPr rtl="1"/>
          <a:endParaRPr lang="ar-SA"/>
        </a:p>
      </dgm:t>
    </dgm:pt>
    <dgm:pt modelId="{C28BB168-29A1-4848-8116-03FED3FCBA69}" type="pres">
      <dgm:prSet presAssocID="{C70EA80F-712D-4D43-BB34-D46FAFC3AC94}" presName="box" presStyleLbl="node1" presStyleIdx="1" presStyleCnt="5"/>
      <dgm:spPr/>
      <dgm:t>
        <a:bodyPr/>
        <a:lstStyle/>
        <a:p>
          <a:pPr rtl="1"/>
          <a:endParaRPr lang="ar-SA"/>
        </a:p>
      </dgm:t>
    </dgm:pt>
    <dgm:pt modelId="{9734CA61-9D39-4F7B-BCB6-AA1B1699C207}" type="pres">
      <dgm:prSet presAssocID="{C70EA80F-712D-4D43-BB34-D46FAFC3AC94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EED255C5-0462-4979-9998-38902316124A}" type="pres">
      <dgm:prSet presAssocID="{C70EA80F-712D-4D43-BB34-D46FAFC3AC94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E4C2D2-F7BA-4D3E-9B78-6B525DB95AEF}" type="pres">
      <dgm:prSet presAssocID="{99371BDF-D95A-4758-8D28-531507947D1B}" presName="spacer" presStyleCnt="0"/>
      <dgm:spPr/>
      <dgm:t>
        <a:bodyPr/>
        <a:lstStyle/>
        <a:p>
          <a:pPr rtl="1"/>
          <a:endParaRPr lang="ar-SA"/>
        </a:p>
      </dgm:t>
    </dgm:pt>
    <dgm:pt modelId="{5F825F98-AFAF-4A1D-A9E0-EF4DC7D7594C}" type="pres">
      <dgm:prSet presAssocID="{785450AC-D423-4879-AB65-45A0278D0D98}" presName="comp" presStyleCnt="0"/>
      <dgm:spPr/>
      <dgm:t>
        <a:bodyPr/>
        <a:lstStyle/>
        <a:p>
          <a:pPr rtl="1"/>
          <a:endParaRPr lang="ar-SA"/>
        </a:p>
      </dgm:t>
    </dgm:pt>
    <dgm:pt modelId="{8E5F0B33-34E4-4975-9886-73C005AB8657}" type="pres">
      <dgm:prSet presAssocID="{785450AC-D423-4879-AB65-45A0278D0D98}" presName="box" presStyleLbl="node1" presStyleIdx="2" presStyleCnt="5"/>
      <dgm:spPr/>
      <dgm:t>
        <a:bodyPr/>
        <a:lstStyle/>
        <a:p>
          <a:pPr rtl="1"/>
          <a:endParaRPr lang="ar-SA"/>
        </a:p>
      </dgm:t>
    </dgm:pt>
    <dgm:pt modelId="{9112E9DF-1C14-4D83-9461-855DDCD137F3}" type="pres">
      <dgm:prSet presAssocID="{785450AC-D423-4879-AB65-45A0278D0D98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25AE4114-3382-410D-82D6-E4DB37DF006D}" type="pres">
      <dgm:prSet presAssocID="{785450AC-D423-4879-AB65-45A0278D0D9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8E9714-37C0-49D1-A360-D74E35A36FC5}" type="pres">
      <dgm:prSet presAssocID="{E3D9E4E0-225B-49AD-BFC1-C087C6240960}" presName="spacer" presStyleCnt="0"/>
      <dgm:spPr/>
      <dgm:t>
        <a:bodyPr/>
        <a:lstStyle/>
        <a:p>
          <a:pPr rtl="1"/>
          <a:endParaRPr lang="ar-SA"/>
        </a:p>
      </dgm:t>
    </dgm:pt>
    <dgm:pt modelId="{04129A9F-353F-4124-B51C-C3CA1B90731C}" type="pres">
      <dgm:prSet presAssocID="{E230EE33-C70F-4CCC-8C15-8540F55657E6}" presName="comp" presStyleCnt="0"/>
      <dgm:spPr/>
      <dgm:t>
        <a:bodyPr/>
        <a:lstStyle/>
        <a:p>
          <a:pPr rtl="1"/>
          <a:endParaRPr lang="ar-SA"/>
        </a:p>
      </dgm:t>
    </dgm:pt>
    <dgm:pt modelId="{096B98F8-8D1C-4ADF-AB2A-EBD3F76AEBE2}" type="pres">
      <dgm:prSet presAssocID="{E230EE33-C70F-4CCC-8C15-8540F55657E6}" presName="box" presStyleLbl="node1" presStyleIdx="3" presStyleCnt="5"/>
      <dgm:spPr/>
      <dgm:t>
        <a:bodyPr/>
        <a:lstStyle/>
        <a:p>
          <a:pPr rtl="1"/>
          <a:endParaRPr lang="ar-SA"/>
        </a:p>
      </dgm:t>
    </dgm:pt>
    <dgm:pt modelId="{02F7A52D-4CCE-4715-B2DD-68D2C66436BC}" type="pres">
      <dgm:prSet presAssocID="{E230EE33-C70F-4CCC-8C15-8540F55657E6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2E1D6FCF-3944-44E4-B60D-1A2AC3ECF5BD}" type="pres">
      <dgm:prSet presAssocID="{E230EE33-C70F-4CCC-8C15-8540F55657E6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9905CCF-8C3D-42F6-A31D-A3B97D2C5ED7}" type="pres">
      <dgm:prSet presAssocID="{FE649CAE-359C-444A-BD26-B20620402F73}" presName="spacer" presStyleCnt="0"/>
      <dgm:spPr/>
      <dgm:t>
        <a:bodyPr/>
        <a:lstStyle/>
        <a:p>
          <a:pPr rtl="1"/>
          <a:endParaRPr lang="ar-SA"/>
        </a:p>
      </dgm:t>
    </dgm:pt>
    <dgm:pt modelId="{CC4496AF-197F-4258-9EF5-53940DCA5C89}" type="pres">
      <dgm:prSet presAssocID="{DCA2FAF1-1BB2-4D4C-A7C9-D0A6AA3F87A1}" presName="comp" presStyleCnt="0"/>
      <dgm:spPr/>
      <dgm:t>
        <a:bodyPr/>
        <a:lstStyle/>
        <a:p>
          <a:pPr rtl="1"/>
          <a:endParaRPr lang="ar-SA"/>
        </a:p>
      </dgm:t>
    </dgm:pt>
    <dgm:pt modelId="{8BF584A6-12F5-44D1-A53F-A4CE0BA000BB}" type="pres">
      <dgm:prSet presAssocID="{DCA2FAF1-1BB2-4D4C-A7C9-D0A6AA3F87A1}" presName="box" presStyleLbl="node1" presStyleIdx="4" presStyleCnt="5"/>
      <dgm:spPr/>
      <dgm:t>
        <a:bodyPr/>
        <a:lstStyle/>
        <a:p>
          <a:pPr rtl="1"/>
          <a:endParaRPr lang="ar-SA"/>
        </a:p>
      </dgm:t>
    </dgm:pt>
    <dgm:pt modelId="{B8401571-5E82-4EF7-91CA-85260A15CD57}" type="pres">
      <dgm:prSet presAssocID="{DCA2FAF1-1BB2-4D4C-A7C9-D0A6AA3F87A1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72D05DF9-9EEF-4A0B-943F-D29E7B38AA07}" type="pres">
      <dgm:prSet presAssocID="{DCA2FAF1-1BB2-4D4C-A7C9-D0A6AA3F87A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BC6C79D-56ED-402F-81AA-CF65877008A6}" type="presOf" srcId="{DCA2FAF1-1BB2-4D4C-A7C9-D0A6AA3F87A1}" destId="{72D05DF9-9EEF-4A0B-943F-D29E7B38AA07}" srcOrd="1" destOrd="0" presId="urn:microsoft.com/office/officeart/2005/8/layout/vList4#4"/>
    <dgm:cxn modelId="{B00296A1-778E-49E5-9BB1-34EBD52AE33C}" type="presOf" srcId="{785450AC-D423-4879-AB65-45A0278D0D98}" destId="{25AE4114-3382-410D-82D6-E4DB37DF006D}" srcOrd="1" destOrd="0" presId="urn:microsoft.com/office/officeart/2005/8/layout/vList4#4"/>
    <dgm:cxn modelId="{BC0710E4-6DAC-4ADE-8C6B-F5FADB646B3B}" srcId="{50A5336E-DFEE-4091-8975-9CB66C2D54D0}" destId="{C70EA80F-712D-4D43-BB34-D46FAFC3AC94}" srcOrd="1" destOrd="0" parTransId="{CC451314-9D50-424B-9411-AF3C5A4D8D56}" sibTransId="{99371BDF-D95A-4758-8D28-531507947D1B}"/>
    <dgm:cxn modelId="{4B344FB3-6B94-4F94-8284-6DBC04FEEE5D}" type="presOf" srcId="{DCA2FAF1-1BB2-4D4C-A7C9-D0A6AA3F87A1}" destId="{8BF584A6-12F5-44D1-A53F-A4CE0BA000BB}" srcOrd="0" destOrd="0" presId="urn:microsoft.com/office/officeart/2005/8/layout/vList4#4"/>
    <dgm:cxn modelId="{097A79BC-5C1D-4550-95F5-A2A3F1F2735D}" type="presOf" srcId="{C70EA80F-712D-4D43-BB34-D46FAFC3AC94}" destId="{C28BB168-29A1-4848-8116-03FED3FCBA69}" srcOrd="0" destOrd="0" presId="urn:microsoft.com/office/officeart/2005/8/layout/vList4#4"/>
    <dgm:cxn modelId="{00925FB7-EF0B-40B2-805D-466A711CCDFA}" type="presOf" srcId="{B97D9D27-5A7B-499C-B78E-D20253DA5411}" destId="{709A134B-47F9-4338-A3F7-819BF14EB98F}" srcOrd="1" destOrd="0" presId="urn:microsoft.com/office/officeart/2005/8/layout/vList4#4"/>
    <dgm:cxn modelId="{2116F04F-3E8D-4340-908E-214E20420D42}" srcId="{50A5336E-DFEE-4091-8975-9CB66C2D54D0}" destId="{E230EE33-C70F-4CCC-8C15-8540F55657E6}" srcOrd="3" destOrd="0" parTransId="{9618A611-EDCD-43FF-95EB-F7C3D29BBB86}" sibTransId="{FE649CAE-359C-444A-BD26-B20620402F73}"/>
    <dgm:cxn modelId="{FEE769E4-CDF1-4C06-A8F5-CB0D3FF05294}" type="presOf" srcId="{B97D9D27-5A7B-499C-B78E-D20253DA5411}" destId="{1F922FAF-2411-40BE-823E-5CE11319A37F}" srcOrd="0" destOrd="0" presId="urn:microsoft.com/office/officeart/2005/8/layout/vList4#4"/>
    <dgm:cxn modelId="{E099D889-6264-4139-A517-64986356CDE0}" type="presOf" srcId="{50A5336E-DFEE-4091-8975-9CB66C2D54D0}" destId="{6E5B5FE6-57EB-422E-A8A1-73EC17409EB2}" srcOrd="0" destOrd="0" presId="urn:microsoft.com/office/officeart/2005/8/layout/vList4#4"/>
    <dgm:cxn modelId="{A5B7B047-2FBC-4252-ABF2-717851E80247}" type="presOf" srcId="{C70EA80F-712D-4D43-BB34-D46FAFC3AC94}" destId="{EED255C5-0462-4979-9998-38902316124A}" srcOrd="1" destOrd="0" presId="urn:microsoft.com/office/officeart/2005/8/layout/vList4#4"/>
    <dgm:cxn modelId="{086ABCE0-3CA1-4F1C-B3AD-D5A6D324CFB5}" srcId="{50A5336E-DFEE-4091-8975-9CB66C2D54D0}" destId="{DCA2FAF1-1BB2-4D4C-A7C9-D0A6AA3F87A1}" srcOrd="4" destOrd="0" parTransId="{A96EBDE3-0C11-413D-A45D-273C7F8B65D3}" sibTransId="{8669AD8D-014C-478A-BAAB-77E7AD4357EA}"/>
    <dgm:cxn modelId="{3B739C68-72D6-4487-ACB7-2F3DBF9B4669}" type="presOf" srcId="{E230EE33-C70F-4CCC-8C15-8540F55657E6}" destId="{2E1D6FCF-3944-44E4-B60D-1A2AC3ECF5BD}" srcOrd="1" destOrd="0" presId="urn:microsoft.com/office/officeart/2005/8/layout/vList4#4"/>
    <dgm:cxn modelId="{FF3DFF97-97DA-428D-9114-F58134B02378}" type="presOf" srcId="{E230EE33-C70F-4CCC-8C15-8540F55657E6}" destId="{096B98F8-8D1C-4ADF-AB2A-EBD3F76AEBE2}" srcOrd="0" destOrd="0" presId="urn:microsoft.com/office/officeart/2005/8/layout/vList4#4"/>
    <dgm:cxn modelId="{11E0E9B0-45F6-4D13-8026-A157E2D69457}" type="presOf" srcId="{785450AC-D423-4879-AB65-45A0278D0D98}" destId="{8E5F0B33-34E4-4975-9886-73C005AB8657}" srcOrd="0" destOrd="0" presId="urn:microsoft.com/office/officeart/2005/8/layout/vList4#4"/>
    <dgm:cxn modelId="{6B8A0CEF-A8BB-4009-BA54-1467DF1C7983}" srcId="{50A5336E-DFEE-4091-8975-9CB66C2D54D0}" destId="{785450AC-D423-4879-AB65-45A0278D0D98}" srcOrd="2" destOrd="0" parTransId="{36EB4A3D-AAE5-4F7C-B325-E1B41221C4D9}" sibTransId="{E3D9E4E0-225B-49AD-BFC1-C087C6240960}"/>
    <dgm:cxn modelId="{E97E8C04-DED8-4ACA-9C23-55C14D604B27}" srcId="{50A5336E-DFEE-4091-8975-9CB66C2D54D0}" destId="{B97D9D27-5A7B-499C-B78E-D20253DA5411}" srcOrd="0" destOrd="0" parTransId="{9541F221-D742-489A-8478-7077D206F6DB}" sibTransId="{357EE93A-C46A-4F68-8E05-D1C82E3925A3}"/>
    <dgm:cxn modelId="{2CD7C5C9-5347-4100-859F-F478F7E51609}" type="presParOf" srcId="{6E5B5FE6-57EB-422E-A8A1-73EC17409EB2}" destId="{3CF90ADE-1148-4D19-9DB0-52FDC4664A5E}" srcOrd="0" destOrd="0" presId="urn:microsoft.com/office/officeart/2005/8/layout/vList4#4"/>
    <dgm:cxn modelId="{A275F942-4799-494A-897D-8F4D21ADA013}" type="presParOf" srcId="{3CF90ADE-1148-4D19-9DB0-52FDC4664A5E}" destId="{1F922FAF-2411-40BE-823E-5CE11319A37F}" srcOrd="0" destOrd="0" presId="urn:microsoft.com/office/officeart/2005/8/layout/vList4#4"/>
    <dgm:cxn modelId="{19B68F64-8EE3-40C1-88A7-AB5684ED9964}" type="presParOf" srcId="{3CF90ADE-1148-4D19-9DB0-52FDC4664A5E}" destId="{4A1BB820-C6D4-4608-AFAD-6D4001871181}" srcOrd="1" destOrd="0" presId="urn:microsoft.com/office/officeart/2005/8/layout/vList4#4"/>
    <dgm:cxn modelId="{3B4BD3D2-987D-44DC-83E9-77A70994D6B0}" type="presParOf" srcId="{3CF90ADE-1148-4D19-9DB0-52FDC4664A5E}" destId="{709A134B-47F9-4338-A3F7-819BF14EB98F}" srcOrd="2" destOrd="0" presId="urn:microsoft.com/office/officeart/2005/8/layout/vList4#4"/>
    <dgm:cxn modelId="{C40CF789-0CE4-4972-9AC4-27A7E01FC334}" type="presParOf" srcId="{6E5B5FE6-57EB-422E-A8A1-73EC17409EB2}" destId="{95A36901-4C08-4158-BA93-C9348238F3C2}" srcOrd="1" destOrd="0" presId="urn:microsoft.com/office/officeart/2005/8/layout/vList4#4"/>
    <dgm:cxn modelId="{2D843CB8-4053-4A6C-BAD1-AC4A558DF5F5}" type="presParOf" srcId="{6E5B5FE6-57EB-422E-A8A1-73EC17409EB2}" destId="{8F18D832-59C1-45B0-B848-62588BA1D2CA}" srcOrd="2" destOrd="0" presId="urn:microsoft.com/office/officeart/2005/8/layout/vList4#4"/>
    <dgm:cxn modelId="{0DA7A00F-F167-4AE2-B47D-052D61D9489E}" type="presParOf" srcId="{8F18D832-59C1-45B0-B848-62588BA1D2CA}" destId="{C28BB168-29A1-4848-8116-03FED3FCBA69}" srcOrd="0" destOrd="0" presId="urn:microsoft.com/office/officeart/2005/8/layout/vList4#4"/>
    <dgm:cxn modelId="{FB4F2F52-28C1-42E9-B9A6-A88F686B095B}" type="presParOf" srcId="{8F18D832-59C1-45B0-B848-62588BA1D2CA}" destId="{9734CA61-9D39-4F7B-BCB6-AA1B1699C207}" srcOrd="1" destOrd="0" presId="urn:microsoft.com/office/officeart/2005/8/layout/vList4#4"/>
    <dgm:cxn modelId="{4F46D371-595E-4AFA-9B65-0B67A390C4E1}" type="presParOf" srcId="{8F18D832-59C1-45B0-B848-62588BA1D2CA}" destId="{EED255C5-0462-4979-9998-38902316124A}" srcOrd="2" destOrd="0" presId="urn:microsoft.com/office/officeart/2005/8/layout/vList4#4"/>
    <dgm:cxn modelId="{A89BE107-9D91-42D1-9630-76F1CFF5A330}" type="presParOf" srcId="{6E5B5FE6-57EB-422E-A8A1-73EC17409EB2}" destId="{B6E4C2D2-F7BA-4D3E-9B78-6B525DB95AEF}" srcOrd="3" destOrd="0" presId="urn:microsoft.com/office/officeart/2005/8/layout/vList4#4"/>
    <dgm:cxn modelId="{9C25E0DA-DE86-4C56-8C93-38865B88202A}" type="presParOf" srcId="{6E5B5FE6-57EB-422E-A8A1-73EC17409EB2}" destId="{5F825F98-AFAF-4A1D-A9E0-EF4DC7D7594C}" srcOrd="4" destOrd="0" presId="urn:microsoft.com/office/officeart/2005/8/layout/vList4#4"/>
    <dgm:cxn modelId="{025A7626-A0C5-40D9-8493-11AE6FC81EB0}" type="presParOf" srcId="{5F825F98-AFAF-4A1D-A9E0-EF4DC7D7594C}" destId="{8E5F0B33-34E4-4975-9886-73C005AB8657}" srcOrd="0" destOrd="0" presId="urn:microsoft.com/office/officeart/2005/8/layout/vList4#4"/>
    <dgm:cxn modelId="{F57EBF5F-E7DE-4D3E-9779-DA9682EC63E8}" type="presParOf" srcId="{5F825F98-AFAF-4A1D-A9E0-EF4DC7D7594C}" destId="{9112E9DF-1C14-4D83-9461-855DDCD137F3}" srcOrd="1" destOrd="0" presId="urn:microsoft.com/office/officeart/2005/8/layout/vList4#4"/>
    <dgm:cxn modelId="{0A6F2A02-E1CA-4C26-BE1C-06D6AA4DBC29}" type="presParOf" srcId="{5F825F98-AFAF-4A1D-A9E0-EF4DC7D7594C}" destId="{25AE4114-3382-410D-82D6-E4DB37DF006D}" srcOrd="2" destOrd="0" presId="urn:microsoft.com/office/officeart/2005/8/layout/vList4#4"/>
    <dgm:cxn modelId="{A645520D-12A0-4481-89E8-E2E7CD001EB8}" type="presParOf" srcId="{6E5B5FE6-57EB-422E-A8A1-73EC17409EB2}" destId="{438E9714-37C0-49D1-A360-D74E35A36FC5}" srcOrd="5" destOrd="0" presId="urn:microsoft.com/office/officeart/2005/8/layout/vList4#4"/>
    <dgm:cxn modelId="{6EE8BE07-A579-4CB2-BEB5-FF267C6C148E}" type="presParOf" srcId="{6E5B5FE6-57EB-422E-A8A1-73EC17409EB2}" destId="{04129A9F-353F-4124-B51C-C3CA1B90731C}" srcOrd="6" destOrd="0" presId="urn:microsoft.com/office/officeart/2005/8/layout/vList4#4"/>
    <dgm:cxn modelId="{E0DC2FE8-2444-431E-BA51-56BB6293FB6A}" type="presParOf" srcId="{04129A9F-353F-4124-B51C-C3CA1B90731C}" destId="{096B98F8-8D1C-4ADF-AB2A-EBD3F76AEBE2}" srcOrd="0" destOrd="0" presId="urn:microsoft.com/office/officeart/2005/8/layout/vList4#4"/>
    <dgm:cxn modelId="{4C65343E-07ED-4691-A732-9A5CA545F899}" type="presParOf" srcId="{04129A9F-353F-4124-B51C-C3CA1B90731C}" destId="{02F7A52D-4CCE-4715-B2DD-68D2C66436BC}" srcOrd="1" destOrd="0" presId="urn:microsoft.com/office/officeart/2005/8/layout/vList4#4"/>
    <dgm:cxn modelId="{D736C40F-A285-440E-9DEC-908A862EF223}" type="presParOf" srcId="{04129A9F-353F-4124-B51C-C3CA1B90731C}" destId="{2E1D6FCF-3944-44E4-B60D-1A2AC3ECF5BD}" srcOrd="2" destOrd="0" presId="urn:microsoft.com/office/officeart/2005/8/layout/vList4#4"/>
    <dgm:cxn modelId="{ACBF215A-A296-4394-8B0C-70EB08E4B2A5}" type="presParOf" srcId="{6E5B5FE6-57EB-422E-A8A1-73EC17409EB2}" destId="{A9905CCF-8C3D-42F6-A31D-A3B97D2C5ED7}" srcOrd="7" destOrd="0" presId="urn:microsoft.com/office/officeart/2005/8/layout/vList4#4"/>
    <dgm:cxn modelId="{04544B09-44B0-4F8B-8164-36850EFFCCE8}" type="presParOf" srcId="{6E5B5FE6-57EB-422E-A8A1-73EC17409EB2}" destId="{CC4496AF-197F-4258-9EF5-53940DCA5C89}" srcOrd="8" destOrd="0" presId="urn:microsoft.com/office/officeart/2005/8/layout/vList4#4"/>
    <dgm:cxn modelId="{95E2111F-735C-4E5A-AC61-DD461240EBB1}" type="presParOf" srcId="{CC4496AF-197F-4258-9EF5-53940DCA5C89}" destId="{8BF584A6-12F5-44D1-A53F-A4CE0BA000BB}" srcOrd="0" destOrd="0" presId="urn:microsoft.com/office/officeart/2005/8/layout/vList4#4"/>
    <dgm:cxn modelId="{8CE3358B-6B33-4B66-BB06-B0C98722C849}" type="presParOf" srcId="{CC4496AF-197F-4258-9EF5-53940DCA5C89}" destId="{B8401571-5E82-4EF7-91CA-85260A15CD57}" srcOrd="1" destOrd="0" presId="urn:microsoft.com/office/officeart/2005/8/layout/vList4#4"/>
    <dgm:cxn modelId="{DB08ED88-9A51-4552-B592-70BBBAE9B53C}" type="presParOf" srcId="{CC4496AF-197F-4258-9EF5-53940DCA5C89}" destId="{72D05DF9-9EEF-4A0B-943F-D29E7B38AA07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5" loCatId="list" qsTypeId="urn:microsoft.com/office/officeart/2005/8/quickstyle/3d3" qsCatId="3D" csTypeId="urn:microsoft.com/office/officeart/2005/8/colors/colorful1#5" csCatId="colorful" phldr="1"/>
      <dgm:spPr/>
      <dgm:t>
        <a:bodyPr/>
        <a:lstStyle/>
        <a:p>
          <a:pPr rtl="1"/>
          <a:endParaRPr lang="ar-SA"/>
        </a:p>
      </dgm:t>
    </dgm:pt>
    <dgm:pt modelId="{269F4FEB-410A-46D9-A553-C10781B94116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تجنب الحكم بين أبيك وأمك في الخلافات الزوجية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84343E96-CE2F-44B5-8427-367DAC6FCCBA}" type="parTrans" cxnId="{575D1DFF-85E4-4E42-9456-5923D7E57020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C95C2E64-E89A-4352-B078-D46EEF5C7664}" type="sibTrans" cxnId="{575D1DFF-85E4-4E42-9456-5923D7E57020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FD56067B-4593-42F0-B1D6-EB10D671F1F6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لا تنتقدها في ملبسها، أو في مظهرها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EG" b="0" dirty="0" err="1" smtClean="0">
              <a:latin typeface="Arabic Typesetting" pitchFamily="66" charset="-78"/>
              <a:cs typeface="Arabic Typesetting" pitchFamily="66" charset="-78"/>
            </a:rPr>
            <a:t>،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بل كرر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 الثناء الدائم على ملبسها، وحسن اختيارها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798EEA85-F383-4CCE-9AB1-E49704F1C6B7}" type="parTrans" cxnId="{D3A8E166-C183-4DF1-938D-A40D005AD4D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03B8A88-DC04-461C-A37D-E9E8A4AEF3AC}" type="sibTrans" cxnId="{D3A8E166-C183-4DF1-938D-A40D005AD4D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95C6AC5B-6E50-4E97-B5EC-A417E7A14D31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مهما كانت ظروف والديك الزوجية، فلا تؤيد أباك في الزواج على أمك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000599A0-9A85-40D7-AE69-DD10DD987FAB}" type="parTrans" cxnId="{EF0B3D85-21BC-4256-839A-1A6C027C1FD7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870F41CE-9DCB-4163-8271-35FD22A31F6A}" type="sibTrans" cxnId="{EF0B3D85-21BC-4256-839A-1A6C027C1FD7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DD86AF8F-A9E4-4F90-ABC6-4C052D0CA207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لا تحرمها من حضور مجالس الذكر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1FBC0551-25B8-42C3-B892-46C62273F24C}" type="parTrans" cxnId="{B7ADE2A1-A1B7-403F-B7C4-81DC3186E0D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AD62C93-3D36-4E70-83D4-B4437234AA50}" type="sibTrans" cxnId="{B7ADE2A1-A1B7-403F-B7C4-81DC3186E0D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C0ABCBE-7B79-4E9D-8FC8-2E5D7726EE02}" type="pres">
      <dgm:prSet presAssocID="{269F4FEB-410A-46D9-A553-C10781B94116}" presName="comp" presStyleCnt="0"/>
      <dgm:spPr/>
      <dgm:t>
        <a:bodyPr/>
        <a:lstStyle/>
        <a:p>
          <a:pPr rtl="1"/>
          <a:endParaRPr lang="ar-SA"/>
        </a:p>
      </dgm:t>
    </dgm:pt>
    <dgm:pt modelId="{52BD86EC-2946-4522-8395-07D26D66104D}" type="pres">
      <dgm:prSet presAssocID="{269F4FEB-410A-46D9-A553-C10781B94116}" presName="box" presStyleLbl="node1" presStyleIdx="0" presStyleCnt="4"/>
      <dgm:spPr/>
      <dgm:t>
        <a:bodyPr/>
        <a:lstStyle/>
        <a:p>
          <a:pPr rtl="1"/>
          <a:endParaRPr lang="ar-SA"/>
        </a:p>
      </dgm:t>
    </dgm:pt>
    <dgm:pt modelId="{7759B35B-B9B4-4A52-B9E9-9EDE5E028FEF}" type="pres">
      <dgm:prSet presAssocID="{269F4FEB-410A-46D9-A553-C10781B9411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4F80B198-73DA-4987-97CD-4B93F5A0C0BC}" type="pres">
      <dgm:prSet presAssocID="{269F4FEB-410A-46D9-A553-C10781B9411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0B8BC6-CE6E-461A-83A5-C66DF928EBDB}" type="pres">
      <dgm:prSet presAssocID="{C95C2E64-E89A-4352-B078-D46EEF5C7664}" presName="spacer" presStyleCnt="0"/>
      <dgm:spPr/>
      <dgm:t>
        <a:bodyPr/>
        <a:lstStyle/>
        <a:p>
          <a:pPr rtl="1"/>
          <a:endParaRPr lang="ar-SA"/>
        </a:p>
      </dgm:t>
    </dgm:pt>
    <dgm:pt modelId="{D28C4992-69FC-49E3-BBEB-1A64DBFB8BF9}" type="pres">
      <dgm:prSet presAssocID="{FD56067B-4593-42F0-B1D6-EB10D671F1F6}" presName="comp" presStyleCnt="0"/>
      <dgm:spPr/>
      <dgm:t>
        <a:bodyPr/>
        <a:lstStyle/>
        <a:p>
          <a:pPr rtl="1"/>
          <a:endParaRPr lang="ar-SA"/>
        </a:p>
      </dgm:t>
    </dgm:pt>
    <dgm:pt modelId="{8762031B-0632-464E-A9BB-3C2A9D51343A}" type="pres">
      <dgm:prSet presAssocID="{FD56067B-4593-42F0-B1D6-EB10D671F1F6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F777FDBE-C6E8-4265-BEAB-8FA1405C1220}" type="pres">
      <dgm:prSet presAssocID="{FD56067B-4593-42F0-B1D6-EB10D671F1F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DC94A6EF-5341-48B7-B75F-539D33B4B0E5}" type="pres">
      <dgm:prSet presAssocID="{FD56067B-4593-42F0-B1D6-EB10D671F1F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58A1780-5205-4304-A02B-DDE3653BA15C}" type="pres">
      <dgm:prSet presAssocID="{103B8A88-DC04-461C-A37D-E9E8A4AEF3AC}" presName="spacer" presStyleCnt="0"/>
      <dgm:spPr/>
      <dgm:t>
        <a:bodyPr/>
        <a:lstStyle/>
        <a:p>
          <a:pPr rtl="1"/>
          <a:endParaRPr lang="ar-SA"/>
        </a:p>
      </dgm:t>
    </dgm:pt>
    <dgm:pt modelId="{285C183E-D392-4007-8B04-2CAA2072C77B}" type="pres">
      <dgm:prSet presAssocID="{DD86AF8F-A9E4-4F90-ABC6-4C052D0CA207}" presName="comp" presStyleCnt="0"/>
      <dgm:spPr/>
      <dgm:t>
        <a:bodyPr/>
        <a:lstStyle/>
        <a:p>
          <a:pPr rtl="1"/>
          <a:endParaRPr lang="ar-SA"/>
        </a:p>
      </dgm:t>
    </dgm:pt>
    <dgm:pt modelId="{9F23A74F-579B-4E74-9D67-E3E9ECAF9E52}" type="pres">
      <dgm:prSet presAssocID="{DD86AF8F-A9E4-4F90-ABC6-4C052D0CA207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7DC7CB2F-2914-45F7-B518-81B6C6981C06}" type="pres">
      <dgm:prSet presAssocID="{DD86AF8F-A9E4-4F90-ABC6-4C052D0CA207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21FAB9BF-74E9-435D-8166-F3CE537348FD}" type="pres">
      <dgm:prSet presAssocID="{DD86AF8F-A9E4-4F90-ABC6-4C052D0CA20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81FC49-08B3-4D69-B44E-818AB95D9A57}" type="pres">
      <dgm:prSet presAssocID="{1AD62C93-3D36-4E70-83D4-B4437234AA50}" presName="spacer" presStyleCnt="0"/>
      <dgm:spPr/>
      <dgm:t>
        <a:bodyPr/>
        <a:lstStyle/>
        <a:p>
          <a:pPr rtl="1"/>
          <a:endParaRPr lang="ar-SA"/>
        </a:p>
      </dgm:t>
    </dgm:pt>
    <dgm:pt modelId="{E859EE51-1912-4A76-A376-727FB00C3CDE}" type="pres">
      <dgm:prSet presAssocID="{95C6AC5B-6E50-4E97-B5EC-A417E7A14D31}" presName="comp" presStyleCnt="0"/>
      <dgm:spPr/>
      <dgm:t>
        <a:bodyPr/>
        <a:lstStyle/>
        <a:p>
          <a:pPr rtl="1"/>
          <a:endParaRPr lang="ar-SA"/>
        </a:p>
      </dgm:t>
    </dgm:pt>
    <dgm:pt modelId="{6197F7A2-85AC-4D73-95A1-FEC9DFE6DF6B}" type="pres">
      <dgm:prSet presAssocID="{95C6AC5B-6E50-4E97-B5EC-A417E7A14D31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EBCB7579-A8C4-4BE9-98DC-D7537C3CF324}" type="pres">
      <dgm:prSet presAssocID="{95C6AC5B-6E50-4E97-B5EC-A417E7A14D31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8F044158-F40C-407C-8942-6E4065F6DACA}" type="pres">
      <dgm:prSet presAssocID="{95C6AC5B-6E50-4E97-B5EC-A417E7A14D3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75D1DFF-85E4-4E42-9456-5923D7E57020}" srcId="{50A5336E-DFEE-4091-8975-9CB66C2D54D0}" destId="{269F4FEB-410A-46D9-A553-C10781B94116}" srcOrd="0" destOrd="0" parTransId="{84343E96-CE2F-44B5-8427-367DAC6FCCBA}" sibTransId="{C95C2E64-E89A-4352-B078-D46EEF5C7664}"/>
    <dgm:cxn modelId="{B081D01C-6E44-4037-B9C5-A7E517BD3D9F}" type="presOf" srcId="{269F4FEB-410A-46D9-A553-C10781B94116}" destId="{52BD86EC-2946-4522-8395-07D26D66104D}" srcOrd="0" destOrd="0" presId="urn:microsoft.com/office/officeart/2005/8/layout/vList4#5"/>
    <dgm:cxn modelId="{D3A8E166-C183-4DF1-938D-A40D005AD4D6}" srcId="{50A5336E-DFEE-4091-8975-9CB66C2D54D0}" destId="{FD56067B-4593-42F0-B1D6-EB10D671F1F6}" srcOrd="1" destOrd="0" parTransId="{798EEA85-F383-4CCE-9AB1-E49704F1C6B7}" sibTransId="{103B8A88-DC04-461C-A37D-E9E8A4AEF3AC}"/>
    <dgm:cxn modelId="{B7ADE2A1-A1B7-403F-B7C4-81DC3186E0DD}" srcId="{50A5336E-DFEE-4091-8975-9CB66C2D54D0}" destId="{DD86AF8F-A9E4-4F90-ABC6-4C052D0CA207}" srcOrd="2" destOrd="0" parTransId="{1FBC0551-25B8-42C3-B892-46C62273F24C}" sibTransId="{1AD62C93-3D36-4E70-83D4-B4437234AA50}"/>
    <dgm:cxn modelId="{4DD9D66D-93BD-4076-A26C-AD016A10367B}" type="presOf" srcId="{95C6AC5B-6E50-4E97-B5EC-A417E7A14D31}" destId="{8F044158-F40C-407C-8942-6E4065F6DACA}" srcOrd="1" destOrd="0" presId="urn:microsoft.com/office/officeart/2005/8/layout/vList4#5"/>
    <dgm:cxn modelId="{F1C70A0E-BE75-403A-8A44-AC2317C2F150}" type="presOf" srcId="{95C6AC5B-6E50-4E97-B5EC-A417E7A14D31}" destId="{6197F7A2-85AC-4D73-95A1-FEC9DFE6DF6B}" srcOrd="0" destOrd="0" presId="urn:microsoft.com/office/officeart/2005/8/layout/vList4#5"/>
    <dgm:cxn modelId="{38D42152-DD82-4A70-942D-4A7C01DE4869}" type="presOf" srcId="{DD86AF8F-A9E4-4F90-ABC6-4C052D0CA207}" destId="{9F23A74F-579B-4E74-9D67-E3E9ECAF9E52}" srcOrd="0" destOrd="0" presId="urn:microsoft.com/office/officeart/2005/8/layout/vList4#5"/>
    <dgm:cxn modelId="{D98E62E9-1FE4-4E04-BBAF-34C020ED9FD7}" type="presOf" srcId="{50A5336E-DFEE-4091-8975-9CB66C2D54D0}" destId="{6E5B5FE6-57EB-422E-A8A1-73EC17409EB2}" srcOrd="0" destOrd="0" presId="urn:microsoft.com/office/officeart/2005/8/layout/vList4#5"/>
    <dgm:cxn modelId="{9BE9705A-DF5A-4189-8931-301A96166B02}" type="presOf" srcId="{FD56067B-4593-42F0-B1D6-EB10D671F1F6}" destId="{8762031B-0632-464E-A9BB-3C2A9D51343A}" srcOrd="0" destOrd="0" presId="urn:microsoft.com/office/officeart/2005/8/layout/vList4#5"/>
    <dgm:cxn modelId="{977D0945-1D82-4237-9BDA-4D3DAD1E291F}" type="presOf" srcId="{DD86AF8F-A9E4-4F90-ABC6-4C052D0CA207}" destId="{21FAB9BF-74E9-435D-8166-F3CE537348FD}" srcOrd="1" destOrd="0" presId="urn:microsoft.com/office/officeart/2005/8/layout/vList4#5"/>
    <dgm:cxn modelId="{D4F9D657-F618-4249-93AC-3EBEE4BF5BE0}" type="presOf" srcId="{FD56067B-4593-42F0-B1D6-EB10D671F1F6}" destId="{DC94A6EF-5341-48B7-B75F-539D33B4B0E5}" srcOrd="1" destOrd="0" presId="urn:microsoft.com/office/officeart/2005/8/layout/vList4#5"/>
    <dgm:cxn modelId="{EF0B3D85-21BC-4256-839A-1A6C027C1FD7}" srcId="{50A5336E-DFEE-4091-8975-9CB66C2D54D0}" destId="{95C6AC5B-6E50-4E97-B5EC-A417E7A14D31}" srcOrd="3" destOrd="0" parTransId="{000599A0-9A85-40D7-AE69-DD10DD987FAB}" sibTransId="{870F41CE-9DCB-4163-8271-35FD22A31F6A}"/>
    <dgm:cxn modelId="{7D552327-E652-4EB9-BCF0-81DC31C1DAC1}" type="presOf" srcId="{269F4FEB-410A-46D9-A553-C10781B94116}" destId="{4F80B198-73DA-4987-97CD-4B93F5A0C0BC}" srcOrd="1" destOrd="0" presId="urn:microsoft.com/office/officeart/2005/8/layout/vList4#5"/>
    <dgm:cxn modelId="{62FA35C6-FF33-40F9-ACAC-9EED9BE576B2}" type="presParOf" srcId="{6E5B5FE6-57EB-422E-A8A1-73EC17409EB2}" destId="{2C0ABCBE-7B79-4E9D-8FC8-2E5D7726EE02}" srcOrd="0" destOrd="0" presId="urn:microsoft.com/office/officeart/2005/8/layout/vList4#5"/>
    <dgm:cxn modelId="{8976FAB5-EB28-4ED7-BE1E-F243CE4539D3}" type="presParOf" srcId="{2C0ABCBE-7B79-4E9D-8FC8-2E5D7726EE02}" destId="{52BD86EC-2946-4522-8395-07D26D66104D}" srcOrd="0" destOrd="0" presId="urn:microsoft.com/office/officeart/2005/8/layout/vList4#5"/>
    <dgm:cxn modelId="{A9748EA0-A755-4FE1-9907-31758317097A}" type="presParOf" srcId="{2C0ABCBE-7B79-4E9D-8FC8-2E5D7726EE02}" destId="{7759B35B-B9B4-4A52-B9E9-9EDE5E028FEF}" srcOrd="1" destOrd="0" presId="urn:microsoft.com/office/officeart/2005/8/layout/vList4#5"/>
    <dgm:cxn modelId="{E64C8BDB-594F-4108-A24A-F9E71127A45A}" type="presParOf" srcId="{2C0ABCBE-7B79-4E9D-8FC8-2E5D7726EE02}" destId="{4F80B198-73DA-4987-97CD-4B93F5A0C0BC}" srcOrd="2" destOrd="0" presId="urn:microsoft.com/office/officeart/2005/8/layout/vList4#5"/>
    <dgm:cxn modelId="{00086F1A-1485-4D4F-B8D5-9207C28403D0}" type="presParOf" srcId="{6E5B5FE6-57EB-422E-A8A1-73EC17409EB2}" destId="{A30B8BC6-CE6E-461A-83A5-C66DF928EBDB}" srcOrd="1" destOrd="0" presId="urn:microsoft.com/office/officeart/2005/8/layout/vList4#5"/>
    <dgm:cxn modelId="{16EAE3F4-A17C-42AE-A608-7B5A50DF299C}" type="presParOf" srcId="{6E5B5FE6-57EB-422E-A8A1-73EC17409EB2}" destId="{D28C4992-69FC-49E3-BBEB-1A64DBFB8BF9}" srcOrd="2" destOrd="0" presId="urn:microsoft.com/office/officeart/2005/8/layout/vList4#5"/>
    <dgm:cxn modelId="{5BB30214-6447-41C5-9057-683729A6F4DE}" type="presParOf" srcId="{D28C4992-69FC-49E3-BBEB-1A64DBFB8BF9}" destId="{8762031B-0632-464E-A9BB-3C2A9D51343A}" srcOrd="0" destOrd="0" presId="urn:microsoft.com/office/officeart/2005/8/layout/vList4#5"/>
    <dgm:cxn modelId="{BEEF2620-047B-41A1-B4F3-9E8DD43CD0F6}" type="presParOf" srcId="{D28C4992-69FC-49E3-BBEB-1A64DBFB8BF9}" destId="{F777FDBE-C6E8-4265-BEAB-8FA1405C1220}" srcOrd="1" destOrd="0" presId="urn:microsoft.com/office/officeart/2005/8/layout/vList4#5"/>
    <dgm:cxn modelId="{92AEB236-BE8D-4A5B-94F0-D86E0C302466}" type="presParOf" srcId="{D28C4992-69FC-49E3-BBEB-1A64DBFB8BF9}" destId="{DC94A6EF-5341-48B7-B75F-539D33B4B0E5}" srcOrd="2" destOrd="0" presId="urn:microsoft.com/office/officeart/2005/8/layout/vList4#5"/>
    <dgm:cxn modelId="{DA39D1D1-7860-4A3C-A438-959AA1D7A453}" type="presParOf" srcId="{6E5B5FE6-57EB-422E-A8A1-73EC17409EB2}" destId="{A58A1780-5205-4304-A02B-DDE3653BA15C}" srcOrd="3" destOrd="0" presId="urn:microsoft.com/office/officeart/2005/8/layout/vList4#5"/>
    <dgm:cxn modelId="{E60911AF-CB12-45CB-B810-BDD2155C7317}" type="presParOf" srcId="{6E5B5FE6-57EB-422E-A8A1-73EC17409EB2}" destId="{285C183E-D392-4007-8B04-2CAA2072C77B}" srcOrd="4" destOrd="0" presId="urn:microsoft.com/office/officeart/2005/8/layout/vList4#5"/>
    <dgm:cxn modelId="{E58E0609-17F2-4F7F-9BEE-7F9FC471A7B5}" type="presParOf" srcId="{285C183E-D392-4007-8B04-2CAA2072C77B}" destId="{9F23A74F-579B-4E74-9D67-E3E9ECAF9E52}" srcOrd="0" destOrd="0" presId="urn:microsoft.com/office/officeart/2005/8/layout/vList4#5"/>
    <dgm:cxn modelId="{124F22AC-F6DC-471F-8B75-84CB7098DB83}" type="presParOf" srcId="{285C183E-D392-4007-8B04-2CAA2072C77B}" destId="{7DC7CB2F-2914-45F7-B518-81B6C6981C06}" srcOrd="1" destOrd="0" presId="urn:microsoft.com/office/officeart/2005/8/layout/vList4#5"/>
    <dgm:cxn modelId="{2BC5B5E6-A402-4D1B-81DC-D0B193EFAE6B}" type="presParOf" srcId="{285C183E-D392-4007-8B04-2CAA2072C77B}" destId="{21FAB9BF-74E9-435D-8166-F3CE537348FD}" srcOrd="2" destOrd="0" presId="urn:microsoft.com/office/officeart/2005/8/layout/vList4#5"/>
    <dgm:cxn modelId="{BA0AD415-BA5C-48BA-940D-17C801DD3598}" type="presParOf" srcId="{6E5B5FE6-57EB-422E-A8A1-73EC17409EB2}" destId="{3B81FC49-08B3-4D69-B44E-818AB95D9A57}" srcOrd="5" destOrd="0" presId="urn:microsoft.com/office/officeart/2005/8/layout/vList4#5"/>
    <dgm:cxn modelId="{560380EA-2FDD-4B42-BCFC-96D525445EDB}" type="presParOf" srcId="{6E5B5FE6-57EB-422E-A8A1-73EC17409EB2}" destId="{E859EE51-1912-4A76-A376-727FB00C3CDE}" srcOrd="6" destOrd="0" presId="urn:microsoft.com/office/officeart/2005/8/layout/vList4#5"/>
    <dgm:cxn modelId="{B66CA9B0-0794-4B6C-A549-0C79BF61FE61}" type="presParOf" srcId="{E859EE51-1912-4A76-A376-727FB00C3CDE}" destId="{6197F7A2-85AC-4D73-95A1-FEC9DFE6DF6B}" srcOrd="0" destOrd="0" presId="urn:microsoft.com/office/officeart/2005/8/layout/vList4#5"/>
    <dgm:cxn modelId="{BA770BE9-3D1A-43AC-9175-65C10B3BCEEB}" type="presParOf" srcId="{E859EE51-1912-4A76-A376-727FB00C3CDE}" destId="{EBCB7579-A8C4-4BE9-98DC-D7537C3CF324}" srcOrd="1" destOrd="0" presId="urn:microsoft.com/office/officeart/2005/8/layout/vList4#5"/>
    <dgm:cxn modelId="{7E314F4A-BBB0-4D94-903E-81AA28D9777B}" type="presParOf" srcId="{E859EE51-1912-4A76-A376-727FB00C3CDE}" destId="{8F044158-F40C-407C-8942-6E4065F6DACA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A5336E-DFEE-4091-8975-9CB66C2D54D0}" type="doc">
      <dgm:prSet loTypeId="urn:microsoft.com/office/officeart/2005/8/layout/vList4#6" loCatId="list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pPr rtl="1"/>
          <a:endParaRPr lang="ar-SA"/>
        </a:p>
      </dgm:t>
    </dgm:pt>
    <dgm:pt modelId="{F2D0D8EE-C743-4E10-A7D2-1E228E7FD7AF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لا تكبر من أخطاء الآخرين عليها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8999F916-84C1-42B9-BA59-FF3F5F6657EB}" type="parTrans" cxnId="{C51158A6-5650-46D6-98C2-BD1BCF00EF0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DD1E8145-DBA9-4DBD-9F36-1C06712587DD}" type="sibTrans" cxnId="{C51158A6-5650-46D6-98C2-BD1BCF00EF06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071B0BD-1D52-42A1-9A61-076262CC68E5}">
      <dgm:prSet/>
      <dgm:spPr/>
      <dgm:t>
        <a:bodyPr/>
        <a:lstStyle/>
        <a:p>
          <a:pPr rtl="1"/>
          <a:r>
            <a:rPr lang="ar-EG" b="0" smtClean="0">
              <a:latin typeface="Arabic Typesetting" pitchFamily="66" charset="-78"/>
              <a:cs typeface="Arabic Typesetting" pitchFamily="66" charset="-78"/>
            </a:rPr>
            <a:t>لا تكبر سنها، أو تظهر أنها أصبحت غير قادرة على القيام بواجباتها</a:t>
          </a:r>
          <a:endParaRPr lang="en-US" b="0">
            <a:latin typeface="Arabic Typesetting" pitchFamily="66" charset="-78"/>
            <a:cs typeface="Arabic Typesetting" pitchFamily="66" charset="-78"/>
          </a:endParaRPr>
        </a:p>
      </dgm:t>
    </dgm:pt>
    <dgm:pt modelId="{360492C5-DE27-4BDD-A692-F7D32A489594}" type="parTrans" cxnId="{266FD0DD-2420-481E-A4E0-E46F5B8CC4A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7DC4DC52-2248-41FD-BA05-E023E892F60B}" type="sibTrans" cxnId="{266FD0DD-2420-481E-A4E0-E46F5B8CC4AD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92C8743E-E14E-4A88-92DF-4671533C14B9}">
      <dgm:prSet/>
      <dgm:spPr/>
      <dgm:t>
        <a:bodyPr/>
        <a:lstStyle/>
        <a:p>
          <a:pPr rtl="1"/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إذا كان </a:t>
          </a:r>
          <a:r>
            <a:rPr lang="ar-SA" b="0" dirty="0" smtClean="0">
              <a:latin typeface="Arabic Typesetting" pitchFamily="66" charset="-78"/>
              <a:cs typeface="Arabic Typesetting" pitchFamily="66" charset="-78"/>
            </a:rPr>
            <a:t>لأبيك زوجات أخريات</a:t>
          </a:r>
          <a:r>
            <a:rPr lang="ar-EG" b="0" dirty="0" smtClean="0">
              <a:latin typeface="Arabic Typesetting" pitchFamily="66" charset="-78"/>
              <a:cs typeface="Arabic Typesetting" pitchFamily="66" charset="-78"/>
            </a:rPr>
            <a:t>، فلا تثن عليهن أمامها، أو تقع في الحكم لهن على حساب أمك</a:t>
          </a:r>
          <a:endParaRPr lang="en-US" b="0" dirty="0">
            <a:latin typeface="Arabic Typesetting" pitchFamily="66" charset="-78"/>
            <a:cs typeface="Arabic Typesetting" pitchFamily="66" charset="-78"/>
          </a:endParaRPr>
        </a:p>
      </dgm:t>
    </dgm:pt>
    <dgm:pt modelId="{A356DA22-A7FD-4495-B956-0C7DC6C94C29}" type="parTrans" cxnId="{C2150E69-D663-4B63-B047-850B30643157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1ED2CC77-DD99-4B7B-8DFA-EDB3885B0CCC}" type="sibTrans" cxnId="{C2150E69-D663-4B63-B047-850B30643157}">
      <dgm:prSet/>
      <dgm:spPr/>
      <dgm:t>
        <a:bodyPr/>
        <a:lstStyle/>
        <a:p>
          <a:pPr rtl="1"/>
          <a:endParaRPr lang="ar-SA" b="0">
            <a:latin typeface="Arabic Typesetting" pitchFamily="66" charset="-78"/>
            <a:cs typeface="Arabic Typesetting" pitchFamily="66" charset="-78"/>
          </a:endParaRPr>
        </a:p>
      </dgm:t>
    </dgm:pt>
    <dgm:pt modelId="{6E5B5FE6-57EB-422E-A8A1-73EC17409EB2}" type="pres">
      <dgm:prSet presAssocID="{50A5336E-DFEE-4091-8975-9CB66C2D54D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FE81391-F77F-4E0B-B606-267026F72272}" type="pres">
      <dgm:prSet presAssocID="{6071B0BD-1D52-42A1-9A61-076262CC68E5}" presName="comp" presStyleCnt="0"/>
      <dgm:spPr/>
      <dgm:t>
        <a:bodyPr/>
        <a:lstStyle/>
        <a:p>
          <a:pPr rtl="1"/>
          <a:endParaRPr lang="ar-SA"/>
        </a:p>
      </dgm:t>
    </dgm:pt>
    <dgm:pt modelId="{F6869080-DB4F-4D69-8C48-7FB93F2AE72C}" type="pres">
      <dgm:prSet presAssocID="{6071B0BD-1D52-42A1-9A61-076262CC68E5}" presName="box" presStyleLbl="node1" presStyleIdx="0" presStyleCnt="3"/>
      <dgm:spPr/>
      <dgm:t>
        <a:bodyPr/>
        <a:lstStyle/>
        <a:p>
          <a:pPr rtl="1"/>
          <a:endParaRPr lang="ar-SA"/>
        </a:p>
      </dgm:t>
    </dgm:pt>
    <dgm:pt modelId="{92A296A9-B871-4A9C-AF4F-0BA76E3CF0FC}" type="pres">
      <dgm:prSet presAssocID="{6071B0BD-1D52-42A1-9A61-076262CC68E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0A6349F8-F13C-43C1-A734-55B6752DCBBA}" type="pres">
      <dgm:prSet presAssocID="{6071B0BD-1D52-42A1-9A61-076262CC68E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4DFC22-DB09-487E-94EE-DC6299DB3943}" type="pres">
      <dgm:prSet presAssocID="{7DC4DC52-2248-41FD-BA05-E023E892F60B}" presName="spacer" presStyleCnt="0"/>
      <dgm:spPr/>
      <dgm:t>
        <a:bodyPr/>
        <a:lstStyle/>
        <a:p>
          <a:pPr rtl="1"/>
          <a:endParaRPr lang="ar-SA"/>
        </a:p>
      </dgm:t>
    </dgm:pt>
    <dgm:pt modelId="{B42D2405-17D4-4531-86DF-1237EAFBAB1F}" type="pres">
      <dgm:prSet presAssocID="{92C8743E-E14E-4A88-92DF-4671533C14B9}" presName="comp" presStyleCnt="0"/>
      <dgm:spPr/>
      <dgm:t>
        <a:bodyPr/>
        <a:lstStyle/>
        <a:p>
          <a:pPr rtl="1"/>
          <a:endParaRPr lang="ar-SA"/>
        </a:p>
      </dgm:t>
    </dgm:pt>
    <dgm:pt modelId="{53B4DC04-EDD7-4513-9AB0-5ABE1CEA590F}" type="pres">
      <dgm:prSet presAssocID="{92C8743E-E14E-4A88-92DF-4671533C14B9}" presName="box" presStyleLbl="node1" presStyleIdx="1" presStyleCnt="3"/>
      <dgm:spPr/>
      <dgm:t>
        <a:bodyPr/>
        <a:lstStyle/>
        <a:p>
          <a:pPr rtl="1"/>
          <a:endParaRPr lang="ar-SA"/>
        </a:p>
      </dgm:t>
    </dgm:pt>
    <dgm:pt modelId="{8C9AC619-FFC7-4D37-8D4B-99D3D67A0B36}" type="pres">
      <dgm:prSet presAssocID="{92C8743E-E14E-4A88-92DF-4671533C14B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B0066A01-5944-4285-B8BC-FB2B5F4711E2}" type="pres">
      <dgm:prSet presAssocID="{92C8743E-E14E-4A88-92DF-4671533C14B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D74E87-DDD4-4CC5-8F39-E6F3F9812006}" type="pres">
      <dgm:prSet presAssocID="{1ED2CC77-DD99-4B7B-8DFA-EDB3885B0CCC}" presName="spacer" presStyleCnt="0"/>
      <dgm:spPr/>
      <dgm:t>
        <a:bodyPr/>
        <a:lstStyle/>
        <a:p>
          <a:pPr rtl="1"/>
          <a:endParaRPr lang="ar-SA"/>
        </a:p>
      </dgm:t>
    </dgm:pt>
    <dgm:pt modelId="{5296FC53-C9C4-4DA6-839F-89156D9FF31D}" type="pres">
      <dgm:prSet presAssocID="{F2D0D8EE-C743-4E10-A7D2-1E228E7FD7AF}" presName="comp" presStyleCnt="0"/>
      <dgm:spPr/>
      <dgm:t>
        <a:bodyPr/>
        <a:lstStyle/>
        <a:p>
          <a:pPr rtl="1"/>
          <a:endParaRPr lang="ar-SA"/>
        </a:p>
      </dgm:t>
    </dgm:pt>
    <dgm:pt modelId="{61AC1FE5-1B7D-44C1-B405-DC3217B11E52}" type="pres">
      <dgm:prSet presAssocID="{F2D0D8EE-C743-4E10-A7D2-1E228E7FD7AF}" presName="box" presStyleLbl="node1" presStyleIdx="2" presStyleCnt="3"/>
      <dgm:spPr/>
      <dgm:t>
        <a:bodyPr/>
        <a:lstStyle/>
        <a:p>
          <a:pPr rtl="1"/>
          <a:endParaRPr lang="ar-SA"/>
        </a:p>
      </dgm:t>
    </dgm:pt>
    <dgm:pt modelId="{A6641AB7-9776-4458-B400-31FA01AA6F3F}" type="pres">
      <dgm:prSet presAssocID="{F2D0D8EE-C743-4E10-A7D2-1E228E7FD7A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ar-SA"/>
        </a:p>
      </dgm:t>
    </dgm:pt>
    <dgm:pt modelId="{C60DB586-D865-44AB-95A7-9A7729C3F369}" type="pres">
      <dgm:prSet presAssocID="{F2D0D8EE-C743-4E10-A7D2-1E228E7FD7A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51158A6-5650-46D6-98C2-BD1BCF00EF06}" srcId="{50A5336E-DFEE-4091-8975-9CB66C2D54D0}" destId="{F2D0D8EE-C743-4E10-A7D2-1E228E7FD7AF}" srcOrd="2" destOrd="0" parTransId="{8999F916-84C1-42B9-BA59-FF3F5F6657EB}" sibTransId="{DD1E8145-DBA9-4DBD-9F36-1C06712587DD}"/>
    <dgm:cxn modelId="{C2150E69-D663-4B63-B047-850B30643157}" srcId="{50A5336E-DFEE-4091-8975-9CB66C2D54D0}" destId="{92C8743E-E14E-4A88-92DF-4671533C14B9}" srcOrd="1" destOrd="0" parTransId="{A356DA22-A7FD-4495-B956-0C7DC6C94C29}" sibTransId="{1ED2CC77-DD99-4B7B-8DFA-EDB3885B0CCC}"/>
    <dgm:cxn modelId="{8A0A229F-7616-4745-911D-959EF347F33B}" type="presOf" srcId="{92C8743E-E14E-4A88-92DF-4671533C14B9}" destId="{B0066A01-5944-4285-B8BC-FB2B5F4711E2}" srcOrd="1" destOrd="0" presId="urn:microsoft.com/office/officeart/2005/8/layout/vList4#6"/>
    <dgm:cxn modelId="{63258F76-D09E-4B6D-BB0A-12F842A61ADA}" type="presOf" srcId="{6071B0BD-1D52-42A1-9A61-076262CC68E5}" destId="{0A6349F8-F13C-43C1-A734-55B6752DCBBA}" srcOrd="1" destOrd="0" presId="urn:microsoft.com/office/officeart/2005/8/layout/vList4#6"/>
    <dgm:cxn modelId="{266FD0DD-2420-481E-A4E0-E46F5B8CC4AD}" srcId="{50A5336E-DFEE-4091-8975-9CB66C2D54D0}" destId="{6071B0BD-1D52-42A1-9A61-076262CC68E5}" srcOrd="0" destOrd="0" parTransId="{360492C5-DE27-4BDD-A692-F7D32A489594}" sibTransId="{7DC4DC52-2248-41FD-BA05-E023E892F60B}"/>
    <dgm:cxn modelId="{02431CB9-68C3-44C4-86D4-C160D730BF63}" type="presOf" srcId="{50A5336E-DFEE-4091-8975-9CB66C2D54D0}" destId="{6E5B5FE6-57EB-422E-A8A1-73EC17409EB2}" srcOrd="0" destOrd="0" presId="urn:microsoft.com/office/officeart/2005/8/layout/vList4#6"/>
    <dgm:cxn modelId="{737D06A7-F0EA-4493-9A05-8DD5AE178670}" type="presOf" srcId="{6071B0BD-1D52-42A1-9A61-076262CC68E5}" destId="{F6869080-DB4F-4D69-8C48-7FB93F2AE72C}" srcOrd="0" destOrd="0" presId="urn:microsoft.com/office/officeart/2005/8/layout/vList4#6"/>
    <dgm:cxn modelId="{B65EA25C-B485-4BA7-B2F2-6732B9DBD0BD}" type="presOf" srcId="{F2D0D8EE-C743-4E10-A7D2-1E228E7FD7AF}" destId="{61AC1FE5-1B7D-44C1-B405-DC3217B11E52}" srcOrd="0" destOrd="0" presId="urn:microsoft.com/office/officeart/2005/8/layout/vList4#6"/>
    <dgm:cxn modelId="{3FC6054A-A0A5-427E-8D9D-FCAEC5D3CEDD}" type="presOf" srcId="{92C8743E-E14E-4A88-92DF-4671533C14B9}" destId="{53B4DC04-EDD7-4513-9AB0-5ABE1CEA590F}" srcOrd="0" destOrd="0" presId="urn:microsoft.com/office/officeart/2005/8/layout/vList4#6"/>
    <dgm:cxn modelId="{1F0FEA36-511F-4B60-9AEE-1DE4FBABD61C}" type="presOf" srcId="{F2D0D8EE-C743-4E10-A7D2-1E228E7FD7AF}" destId="{C60DB586-D865-44AB-95A7-9A7729C3F369}" srcOrd="1" destOrd="0" presId="urn:microsoft.com/office/officeart/2005/8/layout/vList4#6"/>
    <dgm:cxn modelId="{88BADAB1-DC93-47E3-B85A-2C3C6B21D68F}" type="presParOf" srcId="{6E5B5FE6-57EB-422E-A8A1-73EC17409EB2}" destId="{7FE81391-F77F-4E0B-B606-267026F72272}" srcOrd="0" destOrd="0" presId="urn:microsoft.com/office/officeart/2005/8/layout/vList4#6"/>
    <dgm:cxn modelId="{B8DB593E-0E44-43B3-A7F3-B4EB19ECE02A}" type="presParOf" srcId="{7FE81391-F77F-4E0B-B606-267026F72272}" destId="{F6869080-DB4F-4D69-8C48-7FB93F2AE72C}" srcOrd="0" destOrd="0" presId="urn:microsoft.com/office/officeart/2005/8/layout/vList4#6"/>
    <dgm:cxn modelId="{4884EB95-E695-4C91-8A9C-992DF45EB662}" type="presParOf" srcId="{7FE81391-F77F-4E0B-B606-267026F72272}" destId="{92A296A9-B871-4A9C-AF4F-0BA76E3CF0FC}" srcOrd="1" destOrd="0" presId="urn:microsoft.com/office/officeart/2005/8/layout/vList4#6"/>
    <dgm:cxn modelId="{64EF2B29-A381-4C3A-A8F2-A80F28E6390D}" type="presParOf" srcId="{7FE81391-F77F-4E0B-B606-267026F72272}" destId="{0A6349F8-F13C-43C1-A734-55B6752DCBBA}" srcOrd="2" destOrd="0" presId="urn:microsoft.com/office/officeart/2005/8/layout/vList4#6"/>
    <dgm:cxn modelId="{38AAB7C2-ADB7-4B8C-A785-06BB17F6F0D2}" type="presParOf" srcId="{6E5B5FE6-57EB-422E-A8A1-73EC17409EB2}" destId="{514DFC22-DB09-487E-94EE-DC6299DB3943}" srcOrd="1" destOrd="0" presId="urn:microsoft.com/office/officeart/2005/8/layout/vList4#6"/>
    <dgm:cxn modelId="{CF337E5B-64A3-407F-9CD6-761861BA9A50}" type="presParOf" srcId="{6E5B5FE6-57EB-422E-A8A1-73EC17409EB2}" destId="{B42D2405-17D4-4531-86DF-1237EAFBAB1F}" srcOrd="2" destOrd="0" presId="urn:microsoft.com/office/officeart/2005/8/layout/vList4#6"/>
    <dgm:cxn modelId="{9965DBF8-EE90-4F48-83E2-B20A7BA49C6E}" type="presParOf" srcId="{B42D2405-17D4-4531-86DF-1237EAFBAB1F}" destId="{53B4DC04-EDD7-4513-9AB0-5ABE1CEA590F}" srcOrd="0" destOrd="0" presId="urn:microsoft.com/office/officeart/2005/8/layout/vList4#6"/>
    <dgm:cxn modelId="{1CEE4740-0BC6-443D-89F8-D7B2899D6C97}" type="presParOf" srcId="{B42D2405-17D4-4531-86DF-1237EAFBAB1F}" destId="{8C9AC619-FFC7-4D37-8D4B-99D3D67A0B36}" srcOrd="1" destOrd="0" presId="urn:microsoft.com/office/officeart/2005/8/layout/vList4#6"/>
    <dgm:cxn modelId="{243E7CA5-0DF8-4CA7-8E34-0ABE8070C427}" type="presParOf" srcId="{B42D2405-17D4-4531-86DF-1237EAFBAB1F}" destId="{B0066A01-5944-4285-B8BC-FB2B5F4711E2}" srcOrd="2" destOrd="0" presId="urn:microsoft.com/office/officeart/2005/8/layout/vList4#6"/>
    <dgm:cxn modelId="{4A65E52D-A94B-40D6-B83A-8D519ED09C77}" type="presParOf" srcId="{6E5B5FE6-57EB-422E-A8A1-73EC17409EB2}" destId="{66D74E87-DDD4-4CC5-8F39-E6F3F9812006}" srcOrd="3" destOrd="0" presId="urn:microsoft.com/office/officeart/2005/8/layout/vList4#6"/>
    <dgm:cxn modelId="{B5FC775E-8AD5-4771-99B0-E17EBF26C482}" type="presParOf" srcId="{6E5B5FE6-57EB-422E-A8A1-73EC17409EB2}" destId="{5296FC53-C9C4-4DA6-839F-89156D9FF31D}" srcOrd="4" destOrd="0" presId="urn:microsoft.com/office/officeart/2005/8/layout/vList4#6"/>
    <dgm:cxn modelId="{F7C505B5-21FB-4A6A-9A29-7EF7E7CB7F6F}" type="presParOf" srcId="{5296FC53-C9C4-4DA6-839F-89156D9FF31D}" destId="{61AC1FE5-1B7D-44C1-B405-DC3217B11E52}" srcOrd="0" destOrd="0" presId="urn:microsoft.com/office/officeart/2005/8/layout/vList4#6"/>
    <dgm:cxn modelId="{830C1104-D27B-4345-A48F-8A3227FAD285}" type="presParOf" srcId="{5296FC53-C9C4-4DA6-839F-89156D9FF31D}" destId="{A6641AB7-9776-4458-B400-31FA01AA6F3F}" srcOrd="1" destOrd="0" presId="urn:microsoft.com/office/officeart/2005/8/layout/vList4#6"/>
    <dgm:cxn modelId="{F39576DA-B2E4-4C4C-9515-D0C7BDD70A50}" type="presParOf" srcId="{5296FC53-C9C4-4DA6-839F-89156D9FF31D}" destId="{C60DB586-D865-44AB-95A7-9A7729C3F369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B33F-7C68-441A-BF80-F3FD229A8E17}">
      <dsp:nvSpPr>
        <dsp:cNvPr id="0" name=""/>
        <dsp:cNvSpPr/>
      </dsp:nvSpPr>
      <dsp:spPr>
        <a:xfrm rot="5400000">
          <a:off x="-183337" y="184260"/>
          <a:ext cx="1222250" cy="855575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 dirty="0"/>
        </a:p>
      </dsp:txBody>
      <dsp:txXfrm rot="-5400000">
        <a:off x="1" y="428711"/>
        <a:ext cx="855575" cy="366675"/>
      </dsp:txXfrm>
    </dsp:sp>
    <dsp:sp modelId="{725D2671-11F9-4C52-87F7-44E2E23E7597}">
      <dsp:nvSpPr>
        <dsp:cNvPr id="0" name=""/>
        <dsp:cNvSpPr/>
      </dsp:nvSpPr>
      <dsp:spPr>
        <a:xfrm rot="5400000">
          <a:off x="4602556" y="-3746057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700" kern="1200" dirty="0" smtClean="0">
              <a:solidFill>
                <a:srgbClr val="FF0000"/>
              </a:solidFill>
            </a:rPr>
            <a:t>قبل البدء: </a:t>
          </a:r>
          <a:r>
            <a:rPr lang="ar-SA" sz="2700" kern="1200" dirty="0" smtClean="0"/>
            <a:t>هذا العرض مناسب لأن يكون دورة تدريبية لبر الأمهات</a:t>
          </a:r>
          <a:endParaRPr lang="ar-SA" sz="2700" kern="1200" dirty="0"/>
        </a:p>
      </dsp:txBody>
      <dsp:txXfrm rot="-5400000">
        <a:off x="855576" y="39705"/>
        <a:ext cx="8249642" cy="716899"/>
      </dsp:txXfrm>
    </dsp:sp>
    <dsp:sp modelId="{E4F84F47-0C9C-4154-BBC4-B660ACC02993}">
      <dsp:nvSpPr>
        <dsp:cNvPr id="0" name=""/>
        <dsp:cNvSpPr/>
      </dsp:nvSpPr>
      <dsp:spPr>
        <a:xfrm rot="5400000">
          <a:off x="-183337" y="1311041"/>
          <a:ext cx="1222250" cy="855575"/>
        </a:xfrm>
        <a:prstGeom prst="chevron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 dirty="0"/>
        </a:p>
      </dsp:txBody>
      <dsp:txXfrm rot="-5400000">
        <a:off x="1" y="1555492"/>
        <a:ext cx="855575" cy="366675"/>
      </dsp:txXfrm>
    </dsp:sp>
    <dsp:sp modelId="{B994B41B-12DF-42F0-8BA9-A43910B97CE2}">
      <dsp:nvSpPr>
        <dsp:cNvPr id="0" name=""/>
        <dsp:cNvSpPr/>
      </dsp:nvSpPr>
      <dsp:spPr>
        <a:xfrm rot="5400000">
          <a:off x="4602556" y="-2619277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700" kern="1200" dirty="0" smtClean="0"/>
            <a:t>مناسب للطلاب والطالبات</a:t>
          </a:r>
          <a:endParaRPr lang="ar-SA" sz="2700" kern="1200" dirty="0"/>
        </a:p>
      </dsp:txBody>
      <dsp:txXfrm rot="-5400000">
        <a:off x="855576" y="1166485"/>
        <a:ext cx="8249642" cy="716899"/>
      </dsp:txXfrm>
    </dsp:sp>
    <dsp:sp modelId="{F0BFF7DF-BB57-4B1C-B05C-6DE836B99C79}">
      <dsp:nvSpPr>
        <dsp:cNvPr id="0" name=""/>
        <dsp:cNvSpPr/>
      </dsp:nvSpPr>
      <dsp:spPr>
        <a:xfrm rot="5400000">
          <a:off x="-183337" y="2437821"/>
          <a:ext cx="1222250" cy="855575"/>
        </a:xfrm>
        <a:prstGeom prst="chevron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 dirty="0"/>
        </a:p>
      </dsp:txBody>
      <dsp:txXfrm rot="-5400000">
        <a:off x="1" y="2682272"/>
        <a:ext cx="855575" cy="366675"/>
      </dsp:txXfrm>
    </dsp:sp>
    <dsp:sp modelId="{79D210E2-E509-455B-8B85-68184C9A078D}">
      <dsp:nvSpPr>
        <dsp:cNvPr id="0" name=""/>
        <dsp:cNvSpPr/>
      </dsp:nvSpPr>
      <dsp:spPr>
        <a:xfrm rot="5400000">
          <a:off x="4602556" y="-1492496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700" kern="1200" dirty="0" smtClean="0"/>
            <a:t>مناسب للاجتماعات العائلية.</a:t>
          </a:r>
          <a:endParaRPr lang="ar-SA" sz="2700" kern="1200" dirty="0"/>
        </a:p>
      </dsp:txBody>
      <dsp:txXfrm rot="-5400000">
        <a:off x="855576" y="2293266"/>
        <a:ext cx="8249642" cy="716899"/>
      </dsp:txXfrm>
    </dsp:sp>
    <dsp:sp modelId="{8B838352-5042-49B4-A7DA-F25C05C1A687}">
      <dsp:nvSpPr>
        <dsp:cNvPr id="0" name=""/>
        <dsp:cNvSpPr/>
      </dsp:nvSpPr>
      <dsp:spPr>
        <a:xfrm rot="5400000">
          <a:off x="-183337" y="3564602"/>
          <a:ext cx="1222250" cy="855575"/>
        </a:xfrm>
        <a:prstGeom prst="chevron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 dirty="0"/>
        </a:p>
      </dsp:txBody>
      <dsp:txXfrm rot="-5400000">
        <a:off x="1" y="3809053"/>
        <a:ext cx="855575" cy="366675"/>
      </dsp:txXfrm>
    </dsp:sp>
    <dsp:sp modelId="{D49D7609-68D8-4E9D-A118-CFA8159FE0F9}">
      <dsp:nvSpPr>
        <dsp:cNvPr id="0" name=""/>
        <dsp:cNvSpPr/>
      </dsp:nvSpPr>
      <dsp:spPr>
        <a:xfrm rot="5400000">
          <a:off x="4602556" y="-365715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700" kern="1200" dirty="0" smtClean="0"/>
            <a:t>مناسب في حلق تعليم القرآن ومجاميع التوعية.</a:t>
          </a:r>
          <a:endParaRPr lang="ar-SA" sz="2700" kern="1200" dirty="0"/>
        </a:p>
      </dsp:txBody>
      <dsp:txXfrm rot="-5400000">
        <a:off x="855576" y="3420047"/>
        <a:ext cx="8249642" cy="716899"/>
      </dsp:txXfrm>
    </dsp:sp>
    <dsp:sp modelId="{D73D4BFA-11A3-4736-869C-8B3BBF0853F1}">
      <dsp:nvSpPr>
        <dsp:cNvPr id="0" name=""/>
        <dsp:cNvSpPr/>
      </dsp:nvSpPr>
      <dsp:spPr>
        <a:xfrm rot="5400000">
          <a:off x="-183337" y="4691383"/>
          <a:ext cx="1222250" cy="855575"/>
        </a:xfrm>
        <a:prstGeom prst="chevron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 dirty="0"/>
        </a:p>
      </dsp:txBody>
      <dsp:txXfrm rot="-5400000">
        <a:off x="1" y="4935834"/>
        <a:ext cx="855575" cy="366675"/>
      </dsp:txXfrm>
    </dsp:sp>
    <dsp:sp modelId="{7E440015-BDE2-40EF-9ED7-EB2EBAC5FD2B}">
      <dsp:nvSpPr>
        <dsp:cNvPr id="0" name=""/>
        <dsp:cNvSpPr/>
      </dsp:nvSpPr>
      <dsp:spPr>
        <a:xfrm rot="5400000">
          <a:off x="4602556" y="761064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700" kern="1200" dirty="0" smtClean="0"/>
            <a:t>مناسب لنشره في المواقع الاجتماعية والمنتديات الإلكترونية </a:t>
          </a:r>
          <a:r>
            <a:rPr lang="ar-SA" sz="2700" kern="1200" dirty="0" err="1" smtClean="0"/>
            <a:t>والأيميلات</a:t>
          </a:r>
          <a:endParaRPr lang="ar-SA" sz="2700" kern="1200" dirty="0"/>
        </a:p>
      </dsp:txBody>
      <dsp:txXfrm rot="-5400000">
        <a:off x="855576" y="4546826"/>
        <a:ext cx="8249642" cy="716899"/>
      </dsp:txXfrm>
    </dsp:sp>
    <dsp:sp modelId="{66CBA9BF-1100-40F0-955A-949C9F27C8D1}">
      <dsp:nvSpPr>
        <dsp:cNvPr id="0" name=""/>
        <dsp:cNvSpPr/>
      </dsp:nvSpPr>
      <dsp:spPr>
        <a:xfrm rot="5400000">
          <a:off x="-183337" y="5818163"/>
          <a:ext cx="1222250" cy="855575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 dirty="0"/>
        </a:p>
      </dsp:txBody>
      <dsp:txXfrm rot="-5400000">
        <a:off x="1" y="6062614"/>
        <a:ext cx="855575" cy="366675"/>
      </dsp:txXfrm>
    </dsp:sp>
    <dsp:sp modelId="{44A4DC7D-3E13-4A47-9BCB-D8578FE5BEDA}">
      <dsp:nvSpPr>
        <dsp:cNvPr id="0" name=""/>
        <dsp:cNvSpPr/>
      </dsp:nvSpPr>
      <dsp:spPr>
        <a:xfrm rot="5400000">
          <a:off x="4602556" y="1887845"/>
          <a:ext cx="794463" cy="8288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700" kern="1200" dirty="0" smtClean="0"/>
            <a:t>قابل للتعديل بحسب الفئة الموجه لها الخطاب.</a:t>
          </a:r>
          <a:endParaRPr lang="ar-SA" sz="2700" kern="1200" dirty="0"/>
        </a:p>
      </dsp:txBody>
      <dsp:txXfrm rot="-5400000">
        <a:off x="855576" y="5673607"/>
        <a:ext cx="8249642" cy="7168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388F2-50C5-4187-A27B-7B9AEDA603AC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dirty="0" smtClean="0">
              <a:latin typeface="Traditional Arabic" pitchFamily="18" charset="-78"/>
              <a:cs typeface="Traditional Arabic" pitchFamily="18" charset="-78"/>
            </a:rPr>
            <a:t>ز</a:t>
          </a:r>
          <a:r>
            <a:rPr lang="ar-SA" sz="3700" b="0" kern="1200" dirty="0" smtClean="0">
              <a:latin typeface="Traditional Arabic" pitchFamily="18" charset="-78"/>
              <a:cs typeface="Traditional Arabic" pitchFamily="18" charset="-78"/>
            </a:rPr>
            <a:t>د</a:t>
          </a:r>
          <a:r>
            <a:rPr lang="ar-EG" sz="3700" b="0" kern="1200" dirty="0" smtClean="0">
              <a:latin typeface="Traditional Arabic" pitchFamily="18" charset="-78"/>
              <a:cs typeface="Traditional Arabic" pitchFamily="18" charset="-78"/>
            </a:rPr>
            <a:t> </a:t>
          </a:r>
          <a:r>
            <a:rPr lang="ar-EG" sz="3700" b="0" kern="1200" dirty="0" err="1" smtClean="0">
              <a:latin typeface="Traditional Arabic" pitchFamily="18" charset="-78"/>
              <a:cs typeface="Traditional Arabic" pitchFamily="18" charset="-78"/>
            </a:rPr>
            <a:t>غبًا</a:t>
          </a:r>
          <a:r>
            <a:rPr lang="ar-EG" sz="3700" b="0" kern="1200" dirty="0" smtClean="0">
              <a:latin typeface="Traditional Arabic" pitchFamily="18" charset="-78"/>
              <a:cs typeface="Traditional Arabic" pitchFamily="18" charset="-78"/>
            </a:rPr>
            <a:t> تزدد حبًا، تنطبق على الجميع </a:t>
          </a:r>
          <a:r>
            <a:rPr lang="ar-SA" sz="3700" b="0" kern="1200" dirty="0" smtClean="0">
              <a:latin typeface="Traditional Arabic" pitchFamily="18" charset="-78"/>
              <a:cs typeface="Traditional Arabic" pitchFamily="18" charset="-78"/>
            </a:rPr>
            <a:t>إلا الغياب عن الأم</a:t>
          </a:r>
          <a:endParaRPr lang="en-US" sz="37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88194" y="0"/>
        <a:ext cx="7155805" cy="1593949"/>
      </dsp:txXfrm>
    </dsp:sp>
    <dsp:sp modelId="{B87B0B8D-D878-457E-B3B5-BA0BE132B7BE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059D03D-26A0-4B8E-866D-B23AC8200DEC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dirty="0" smtClean="0">
              <a:latin typeface="Traditional Arabic" pitchFamily="18" charset="-78"/>
              <a:cs typeface="Traditional Arabic" pitchFamily="18" charset="-78"/>
            </a:rPr>
            <a:t>يحسن بالأبناء إن اتصلوا بالأمهات للسلام عليهن، أن لا يتعجلوا بالمكالمة</a:t>
          </a:r>
          <a:r>
            <a:rPr lang="ar-SA" sz="3700" b="0" kern="1200" dirty="0" err="1" smtClean="0">
              <a:latin typeface="Traditional Arabic" pitchFamily="18" charset="-78"/>
              <a:cs typeface="Traditional Arabic" pitchFamily="18" charset="-78"/>
            </a:rPr>
            <a:t>.</a:t>
          </a:r>
          <a:endParaRPr lang="en-US" sz="37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88194" y="1753344"/>
        <a:ext cx="7155805" cy="1593949"/>
      </dsp:txXfrm>
    </dsp:sp>
    <dsp:sp modelId="{9A8AA952-47C0-41C4-82D3-5D3DCD0FF2C3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DE1F41F-4783-4D6C-A1BC-300598A890BD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dirty="0" smtClean="0">
              <a:latin typeface="Arabic Typesetting" pitchFamily="66" charset="-78"/>
              <a:cs typeface="Arabic Typesetting" pitchFamily="66" charset="-78"/>
            </a:rPr>
            <a:t>لا تكثر من الثناء على تربية الآخرين أمام أمك، أو أن تتمنى أن تكون مثلهم</a:t>
          </a:r>
          <a:endParaRPr lang="en-US" sz="37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3575A424-AF6A-407C-8150-193D657A1970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7B7552-EE6A-4D66-8EEA-35C0ADF65CF4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dirty="0" smtClean="0">
              <a:latin typeface="Arabic Typesetting" pitchFamily="66" charset="-78"/>
              <a:cs typeface="Arabic Typesetting" pitchFamily="66" charset="-78"/>
            </a:rPr>
            <a:t>كن دائم الثناء على تربيتها</a:t>
          </a:r>
          <a:endParaRPr lang="en-US" sz="37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9193D66F-3ECD-496F-8B77-41D87F4BDE58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63004-1EC3-4B7F-BCB9-FB14A6C6830D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قابلها دائمًا بابتسامة</a:t>
          </a:r>
          <a:r>
            <a:rPr lang="ar-SA" sz="3300" b="0" kern="120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عند حديثها أرعها سمعك وبصرك وقلبك، وأقبل عليها بجميع </a:t>
          </a:r>
          <a:r>
            <a:rPr lang="ar-EG" sz="3300" b="0" kern="1200" dirty="0" err="1" smtClean="0">
              <a:latin typeface="Arabic Typesetting" pitchFamily="66" charset="-78"/>
              <a:cs typeface="Arabic Typesetting" pitchFamily="66" charset="-78"/>
            </a:rPr>
            <a:t>جوارحك،</a:t>
          </a: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sz="3300" b="0" kern="1200" dirty="0" smtClean="0">
              <a:latin typeface="Arabic Typesetting" pitchFamily="66" charset="-78"/>
              <a:cs typeface="Arabic Typesetting" pitchFamily="66" charset="-78"/>
            </a:rPr>
            <a:t>وحادثها </a:t>
          </a: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بدون رفع صوت، أو تناجٍ، أو تشاجر</a:t>
          </a:r>
          <a:r>
            <a:rPr lang="ar-SA" sz="3300" b="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sz="3300" b="0" kern="1200" dirty="0" smtClean="0">
              <a:latin typeface="Arabic Typesetting" pitchFamily="66" charset="-78"/>
              <a:cs typeface="Arabic Typesetting" pitchFamily="66" charset="-78"/>
            </a:rPr>
            <a:t>و</a:t>
          </a: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لا </a:t>
          </a: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تقطع حديثها، </a:t>
          </a:r>
          <a:r>
            <a:rPr lang="ar-SA" sz="3300" b="0" kern="1200" dirty="0" smtClean="0">
              <a:latin typeface="Arabic Typesetting" pitchFamily="66" charset="-78"/>
              <a:cs typeface="Arabic Typesetting" pitchFamily="66" charset="-78"/>
            </a:rPr>
            <a:t>ولا</a:t>
          </a: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 تسرح أثناء كلامها</a:t>
          </a:r>
          <a:endParaRPr lang="en-US" sz="33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0"/>
        <a:ext cx="7155805" cy="1593949"/>
      </dsp:txXfrm>
    </dsp:sp>
    <dsp:sp modelId="{15E8D352-7E23-4761-9152-1542F900FB8F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DDF7469-6FB0-42BA-966D-62F64C13F2B2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حدثها عن أحداث العالم من حولها</a:t>
          </a:r>
          <a:endParaRPr lang="en-US" sz="33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1753344"/>
        <a:ext cx="7155805" cy="1593949"/>
      </dsp:txXfrm>
    </dsp:sp>
    <dsp:sp modelId="{8C035904-E781-4484-93F6-14C7877BC2BD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9A5BABA-6F86-4556-8808-5C9F97EBF2ED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بلغها أن أكبر أمنياتك في الحياة أن تعيش هي بسعادة</a:t>
          </a:r>
          <a:endParaRPr lang="en-US" sz="33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7CAE30FF-E0DF-4752-8C72-917CD6146094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48493C3-E9C1-43E9-8218-40F446A40B38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b="0" kern="1200" dirty="0" smtClean="0">
              <a:latin typeface="Arabic Typesetting" pitchFamily="66" charset="-78"/>
              <a:cs typeface="Arabic Typesetting" pitchFamily="66" charset="-78"/>
            </a:rPr>
            <a:t>بر بوالديها..و</a:t>
          </a:r>
          <a:r>
            <a:rPr lang="ar-EG" sz="3300" b="0" kern="1200" dirty="0" smtClean="0">
              <a:latin typeface="Arabic Typesetting" pitchFamily="66" charset="-78"/>
              <a:cs typeface="Arabic Typesetting" pitchFamily="66" charset="-78"/>
            </a:rPr>
            <a:t>أقربائها وساعدها في ذلك</a:t>
          </a:r>
          <a:endParaRPr lang="en-US" sz="33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F288CEF2-DD66-49B6-BFBB-515C89A186C7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DB4DD-3359-446A-B736-E294A5CE59B5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حقق كل أمنياتها حتى لو لم </a:t>
          </a:r>
          <a:r>
            <a:rPr lang="ar-SA" sz="4600" b="0" kern="1200" dirty="0" err="1" smtClean="0">
              <a:latin typeface="Arabic Typesetting" pitchFamily="66" charset="-78"/>
              <a:cs typeface="Arabic Typesetting" pitchFamily="66" charset="-78"/>
            </a:rPr>
            <a:t>تطلبها..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0"/>
        <a:ext cx="7155805" cy="1593949"/>
      </dsp:txXfrm>
    </dsp:sp>
    <dsp:sp modelId="{9ABB4085-12FD-481D-9FB0-4511B20FC45F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281866-FD79-4D5F-AD9D-A614A2EEA174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104716"/>
            <a:satOff val="-3169"/>
            <a:lumOff val="208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قدمها على كافة أشغالك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1753344"/>
        <a:ext cx="7155805" cy="1593949"/>
      </dsp:txXfrm>
    </dsp:sp>
    <dsp:sp modelId="{FDC55C8D-4FD5-4781-B49A-1EF7704BAFF0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D65FBD-F0AA-44B2-8920-244AE663AF80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أكرمها ببيتك، واطلب منها كل حين زيارتك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5B26A3B0-CD20-49DF-88E3-36623EE4A83D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6FEF09-63C9-4BF0-8F6C-79AAB3D5D6E8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104716"/>
            <a:satOff val="-3169"/>
            <a:lumOff val="208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من حين لآخر اجعلها تستمتع معك ومع من تحب بوجبة في مطعم فاخر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BF21E9CB-2A1B-4DAC-99F1-988249803918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704DC-25F8-4563-B624-D16AEF0EAC77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البنات بالغالب قريبات للأم أكثر من الأولاد، فاحفظي سرها، وأعطيها أسرارك، وتفهمي نفسيتها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0"/>
        <a:ext cx="7155805" cy="1593949"/>
      </dsp:txXfrm>
    </dsp:sp>
    <dsp:sp modelId="{49AD10B2-50CE-4AD7-96CB-B73E975F603E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B805F0-43C0-4780-86D7-9DF8E1AE425C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بينما 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الذكور من الأبناء تحتاجهم الأم في حال المحن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أكثر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1753344"/>
        <a:ext cx="7155805" cy="1593949"/>
      </dsp:txXfrm>
    </dsp:sp>
    <dsp:sp modelId="{A062EA85-08BE-4C43-AAF1-546D820AB544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104FDE-E2D9-4B40-94A7-C273B7AA641F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الثناء على الأب وحسن معاملته أمام أمك يجعلها تفخر بذلك.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8272125B-7A6B-484F-99CE-E01DEF5D00A0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2CA3B6-55D7-49B1-A216-721B7116D762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الثناء على معاملتها، وحسن إدراتها لبيتها، وجميل تبعلها لزوجها، يحفزها ويرفع من معنوياتها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780E48B8-81AC-4FBA-898B-D1ED16C59740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BBD62-5171-4E8B-89EA-CF9BA520BA28}">
      <dsp:nvSpPr>
        <dsp:cNvPr id="0" name=""/>
        <dsp:cNvSpPr/>
      </dsp:nvSpPr>
      <dsp:spPr>
        <a:xfrm>
          <a:off x="0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0" kern="1200" dirty="0" smtClean="0">
              <a:latin typeface="Traditional Arabic" pitchFamily="18" charset="-78"/>
              <a:cs typeface="Traditional Arabic" pitchFamily="18" charset="-78"/>
            </a:rPr>
            <a:t>لا تخجل من أي تصرف تقوم </a:t>
          </a:r>
          <a:r>
            <a:rPr lang="ar-EG" sz="2800" b="0" kern="1200" dirty="0" err="1" smtClean="0">
              <a:latin typeface="Traditional Arabic" pitchFamily="18" charset="-78"/>
              <a:cs typeface="Traditional Arabic" pitchFamily="18" charset="-78"/>
            </a:rPr>
            <a:t>به</a:t>
          </a:r>
          <a:r>
            <a:rPr lang="ar-EG" sz="2800" b="0" kern="1200" dirty="0" smtClean="0">
              <a:latin typeface="Traditional Arabic" pitchFamily="18" charset="-78"/>
              <a:cs typeface="Traditional Arabic" pitchFamily="18" charset="-78"/>
            </a:rPr>
            <a:t> الأم قد يناسب سنها ولا يناسب من حولها</a:t>
          </a:r>
          <a:endParaRPr lang="en-US" sz="28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0" y="2743200"/>
        <a:ext cx="1785937" cy="2743200"/>
      </dsp:txXfrm>
    </dsp:sp>
    <dsp:sp modelId="{1F5268A8-6294-47D1-BEE4-8BA1E506C622}">
      <dsp:nvSpPr>
        <dsp:cNvPr id="0" name=""/>
        <dsp:cNvSpPr/>
      </dsp:nvSpPr>
      <dsp:spPr>
        <a:xfrm>
          <a:off x="53578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19B0C7-6FE7-4857-B0E3-5D7B9C48763C}">
      <dsp:nvSpPr>
        <dsp:cNvPr id="0" name=""/>
        <dsp:cNvSpPr/>
      </dsp:nvSpPr>
      <dsp:spPr>
        <a:xfrm>
          <a:off x="1839515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0" kern="1200" smtClean="0">
              <a:latin typeface="Traditional Arabic" pitchFamily="18" charset="-78"/>
              <a:cs typeface="Traditional Arabic" pitchFamily="18" charset="-78"/>
            </a:rPr>
            <a:t>علم أبناءك أن يتلطفوا معها، وابعث معهم الهدايا لها في المناسبات المتعددة.</a:t>
          </a:r>
          <a:endParaRPr lang="en-US" sz="28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839515" y="2743200"/>
        <a:ext cx="1785937" cy="2743200"/>
      </dsp:txXfrm>
    </dsp:sp>
    <dsp:sp modelId="{B9C6F8E5-CAA0-4052-972A-C466B60B91CC}">
      <dsp:nvSpPr>
        <dsp:cNvPr id="0" name=""/>
        <dsp:cNvSpPr/>
      </dsp:nvSpPr>
      <dsp:spPr>
        <a:xfrm>
          <a:off x="1893093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FFE085F-4EC7-4495-B3B9-F67B7533A8CE}">
      <dsp:nvSpPr>
        <dsp:cNvPr id="0" name=""/>
        <dsp:cNvSpPr/>
      </dsp:nvSpPr>
      <dsp:spPr>
        <a:xfrm>
          <a:off x="3679031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0" kern="1200" dirty="0" smtClean="0">
              <a:latin typeface="Traditional Arabic" pitchFamily="18" charset="-78"/>
              <a:cs typeface="Traditional Arabic" pitchFamily="18" charset="-78"/>
            </a:rPr>
            <a:t>الأم تهتم ببيتها، لذا ساعدها على أن يكن بيتها بأحسن حال، فقم بصيانته</a:t>
          </a:r>
          <a:endParaRPr lang="en-US" sz="28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3679031" y="2743200"/>
        <a:ext cx="1785937" cy="2743200"/>
      </dsp:txXfrm>
    </dsp:sp>
    <dsp:sp modelId="{B85C3A5C-13F2-4108-8C36-5D8C0EBA1492}">
      <dsp:nvSpPr>
        <dsp:cNvPr id="0" name=""/>
        <dsp:cNvSpPr/>
      </dsp:nvSpPr>
      <dsp:spPr>
        <a:xfrm>
          <a:off x="3732609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1ECCE76-0AB6-4E7D-A661-AD401F8C83DA}">
      <dsp:nvSpPr>
        <dsp:cNvPr id="0" name=""/>
        <dsp:cNvSpPr/>
      </dsp:nvSpPr>
      <dsp:spPr>
        <a:xfrm>
          <a:off x="5518546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0" kern="1200" dirty="0" smtClean="0">
              <a:latin typeface="Traditional Arabic" pitchFamily="18" charset="-78"/>
              <a:cs typeface="Traditional Arabic" pitchFamily="18" charset="-78"/>
            </a:rPr>
            <a:t>لغرفة النوم عند الأم مكانة خاصة، تفنن بإهدائها ما يناسبها لغرفتها</a:t>
          </a:r>
          <a:endParaRPr lang="en-US" sz="28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5518546" y="2743200"/>
        <a:ext cx="1785937" cy="2743200"/>
      </dsp:txXfrm>
    </dsp:sp>
    <dsp:sp modelId="{02953DF5-B2EA-4D25-828D-361BA76C9756}">
      <dsp:nvSpPr>
        <dsp:cNvPr id="0" name=""/>
        <dsp:cNvSpPr/>
      </dsp:nvSpPr>
      <dsp:spPr>
        <a:xfrm>
          <a:off x="5572125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4086308-49C3-4941-AF71-F647C942E887}">
      <dsp:nvSpPr>
        <dsp:cNvPr id="0" name=""/>
        <dsp:cNvSpPr/>
      </dsp:nvSpPr>
      <dsp:spPr>
        <a:xfrm>
          <a:off x="7358062" y="0"/>
          <a:ext cx="1785937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0" kern="1200" dirty="0" smtClean="0">
            <a:latin typeface="Traditional Arabic" pitchFamily="18" charset="-78"/>
            <a:cs typeface="Traditional Arabic" pitchFamily="18" charset="-78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0" kern="1200" dirty="0" smtClean="0">
              <a:latin typeface="Traditional Arabic" pitchFamily="18" charset="-78"/>
              <a:cs typeface="Traditional Arabic" pitchFamily="18" charset="-78"/>
            </a:rPr>
            <a:t>في بعض المجتمعات تحب الأم أن يطلق اسمها على أبناء أبنائها</a:t>
          </a:r>
          <a:endParaRPr lang="en-US" sz="28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7358062" y="2743200"/>
        <a:ext cx="1785937" cy="2743200"/>
      </dsp:txXfrm>
    </dsp:sp>
    <dsp:sp modelId="{BFD9A8F8-CA17-4FD0-B372-4B179C1E77B5}">
      <dsp:nvSpPr>
        <dsp:cNvPr id="0" name=""/>
        <dsp:cNvSpPr/>
      </dsp:nvSpPr>
      <dsp:spPr>
        <a:xfrm>
          <a:off x="7411640" y="411480"/>
          <a:ext cx="1678781" cy="228371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942A3-5C13-4DDA-A29A-08774A135EE7}">
      <dsp:nvSpPr>
        <dsp:cNvPr id="0" name=""/>
        <dsp:cNvSpPr/>
      </dsp:nvSpPr>
      <dsp:spPr>
        <a:xfrm>
          <a:off x="3635901" y="5486400"/>
          <a:ext cx="1872197" cy="10287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83EB0-4C72-4D8F-B803-055780B08C0E}">
      <dsp:nvSpPr>
        <dsp:cNvPr id="0" name=""/>
        <dsp:cNvSpPr/>
      </dsp:nvSpPr>
      <dsp:spPr>
        <a:xfrm rot="10800000">
          <a:off x="1808328" y="1116"/>
          <a:ext cx="6080760" cy="11068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83" tIns="121920" rIns="227584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dirty="0" smtClean="0">
              <a:latin typeface="Arabic Typesetting" pitchFamily="66" charset="-78"/>
              <a:cs typeface="Arabic Typesetting" pitchFamily="66" charset="-78"/>
            </a:rPr>
            <a:t>لا تستخدم معها الكلمات الغليظة</a:t>
          </a:r>
          <a:endParaRPr lang="en-US" sz="3200" b="0" kern="1200" dirty="0">
            <a:latin typeface="Arabic Typesetting" pitchFamily="66" charset="-78"/>
            <a:cs typeface="Arabic Typesetting" pitchFamily="66" charset="-78"/>
          </a:endParaRPr>
        </a:p>
      </dsp:txBody>
      <dsp:txXfrm rot="10800000">
        <a:off x="2085036" y="1116"/>
        <a:ext cx="5804052" cy="1106834"/>
      </dsp:txXfrm>
    </dsp:sp>
    <dsp:sp modelId="{2F12CD4C-8488-491C-AA8F-028CC4E146EE}">
      <dsp:nvSpPr>
        <dsp:cNvPr id="0" name=""/>
        <dsp:cNvSpPr/>
      </dsp:nvSpPr>
      <dsp:spPr>
        <a:xfrm>
          <a:off x="1254911" y="1116"/>
          <a:ext cx="1106834" cy="11068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98A634-9B71-47DE-BDAD-DE3A9578C438}">
      <dsp:nvSpPr>
        <dsp:cNvPr id="0" name=""/>
        <dsp:cNvSpPr/>
      </dsp:nvSpPr>
      <dsp:spPr>
        <a:xfrm rot="10800000">
          <a:off x="1808328" y="1438349"/>
          <a:ext cx="6080760" cy="11068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83" tIns="121920" rIns="227584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dirty="0" smtClean="0">
              <a:latin typeface="Arabic Typesetting" pitchFamily="66" charset="-78"/>
              <a:cs typeface="Arabic Typesetting" pitchFamily="66" charset="-78"/>
            </a:rPr>
            <a:t>تحير أوقات الدعاء المستجابة، فخصها بدعوات دائمة.</a:t>
          </a:r>
          <a:endParaRPr lang="en-US" sz="3200" b="0" kern="1200" dirty="0">
            <a:latin typeface="Arabic Typesetting" pitchFamily="66" charset="-78"/>
            <a:cs typeface="Arabic Typesetting" pitchFamily="66" charset="-78"/>
          </a:endParaRPr>
        </a:p>
      </dsp:txBody>
      <dsp:txXfrm rot="10800000">
        <a:off x="2085036" y="1438349"/>
        <a:ext cx="5804052" cy="1106834"/>
      </dsp:txXfrm>
    </dsp:sp>
    <dsp:sp modelId="{81499BAB-64E8-4594-84C6-239C4C4B738A}">
      <dsp:nvSpPr>
        <dsp:cNvPr id="0" name=""/>
        <dsp:cNvSpPr/>
      </dsp:nvSpPr>
      <dsp:spPr>
        <a:xfrm>
          <a:off x="1254911" y="1438349"/>
          <a:ext cx="1106834" cy="11068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EECEA8-5003-4A64-B76E-7AA826E5A4A0}">
      <dsp:nvSpPr>
        <dsp:cNvPr id="0" name=""/>
        <dsp:cNvSpPr/>
      </dsp:nvSpPr>
      <dsp:spPr>
        <a:xfrm rot="10800000">
          <a:off x="1808328" y="2875582"/>
          <a:ext cx="6080760" cy="11068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83" tIns="121920" rIns="227584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dirty="0" smtClean="0">
              <a:latin typeface="Arabic Typesetting" pitchFamily="66" charset="-78"/>
              <a:cs typeface="Arabic Typesetting" pitchFamily="66" charset="-78"/>
            </a:rPr>
            <a:t>إذا كانت لها هوايات معينة، فابذل لها من وقتك، ووفر لها ما تحتاجه للقيام بهواياتها.</a:t>
          </a:r>
          <a:endParaRPr lang="en-US" sz="3200" b="0" kern="1200" dirty="0">
            <a:latin typeface="Arabic Typesetting" pitchFamily="66" charset="-78"/>
            <a:cs typeface="Arabic Typesetting" pitchFamily="66" charset="-78"/>
          </a:endParaRPr>
        </a:p>
      </dsp:txBody>
      <dsp:txXfrm rot="10800000">
        <a:off x="2085036" y="2875582"/>
        <a:ext cx="5804052" cy="1106834"/>
      </dsp:txXfrm>
    </dsp:sp>
    <dsp:sp modelId="{70310726-8D35-4A9D-BADB-69F75202D8E2}">
      <dsp:nvSpPr>
        <dsp:cNvPr id="0" name=""/>
        <dsp:cNvSpPr/>
      </dsp:nvSpPr>
      <dsp:spPr>
        <a:xfrm>
          <a:off x="1254911" y="2875582"/>
          <a:ext cx="1106834" cy="11068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F4DCFBA-5A95-4506-A750-60C573DB8170}">
      <dsp:nvSpPr>
        <dsp:cNvPr id="0" name=""/>
        <dsp:cNvSpPr/>
      </dsp:nvSpPr>
      <dsp:spPr>
        <a:xfrm rot="10800000">
          <a:off x="1808328" y="4312815"/>
          <a:ext cx="6080760" cy="11068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83" tIns="121920" rIns="227584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dirty="0" smtClean="0">
              <a:latin typeface="Arabic Typesetting" pitchFamily="66" charset="-78"/>
              <a:cs typeface="Arabic Typesetting" pitchFamily="66" charset="-78"/>
            </a:rPr>
            <a:t>في أي مجال من مجالات هواياتك أنت، قدم لها عملاً مميزًا عنها</a:t>
          </a:r>
          <a:endParaRPr lang="en-US" sz="3200" b="0" kern="1200" dirty="0">
            <a:latin typeface="Arabic Typesetting" pitchFamily="66" charset="-78"/>
            <a:cs typeface="Arabic Typesetting" pitchFamily="66" charset="-78"/>
          </a:endParaRPr>
        </a:p>
      </dsp:txBody>
      <dsp:txXfrm rot="10800000">
        <a:off x="2085036" y="4312815"/>
        <a:ext cx="5804052" cy="1106834"/>
      </dsp:txXfrm>
    </dsp:sp>
    <dsp:sp modelId="{A7DD4F0E-FDC4-4F1C-A62A-8B439ABD6B73}">
      <dsp:nvSpPr>
        <dsp:cNvPr id="0" name=""/>
        <dsp:cNvSpPr/>
      </dsp:nvSpPr>
      <dsp:spPr>
        <a:xfrm>
          <a:off x="1254911" y="4312815"/>
          <a:ext cx="1106834" cy="110683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A545BD-C0A7-4B45-A0C0-322D85AA0AD4}">
      <dsp:nvSpPr>
        <dsp:cNvPr id="0" name=""/>
        <dsp:cNvSpPr/>
      </dsp:nvSpPr>
      <dsp:spPr>
        <a:xfrm rot="10800000">
          <a:off x="1808328" y="5750049"/>
          <a:ext cx="6080760" cy="1106834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8083" tIns="121920" rIns="227584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dirty="0" smtClean="0">
              <a:latin typeface="Traditional Arabic" pitchFamily="18" charset="-78"/>
              <a:cs typeface="Traditional Arabic" pitchFamily="18" charset="-78"/>
            </a:rPr>
            <a:t>في حال ركوبها مركبتك فقدمها على الجميع</a:t>
          </a:r>
          <a:endParaRPr lang="en-US" sz="3200" b="0" kern="1200" dirty="0">
            <a:latin typeface="Traditional Arabic" pitchFamily="18" charset="-78"/>
            <a:cs typeface="Traditional Arabic" pitchFamily="18" charset="-78"/>
          </a:endParaRPr>
        </a:p>
      </dsp:txBody>
      <dsp:txXfrm rot="10800000">
        <a:off x="2085036" y="5750049"/>
        <a:ext cx="5804052" cy="1106834"/>
      </dsp:txXfrm>
    </dsp:sp>
    <dsp:sp modelId="{F83A96C0-0D48-4D3A-82EB-CCB868A896B0}">
      <dsp:nvSpPr>
        <dsp:cNvPr id="0" name=""/>
        <dsp:cNvSpPr/>
      </dsp:nvSpPr>
      <dsp:spPr>
        <a:xfrm>
          <a:off x="1254911" y="5750049"/>
          <a:ext cx="1106834" cy="110683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EE374-6EEF-4529-B9B8-4045411C1D35}">
      <dsp:nvSpPr>
        <dsp:cNvPr id="0" name=""/>
        <dsp:cNvSpPr/>
      </dsp:nvSpPr>
      <dsp:spPr>
        <a:xfrm>
          <a:off x="0" y="0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dirty="0" smtClean="0">
              <a:latin typeface="Traditional Arabic" pitchFamily="18" charset="-78"/>
              <a:cs typeface="Traditional Arabic" pitchFamily="18" charset="-78"/>
            </a:rPr>
            <a:t>اعرض آراء وإعجاب أصدقائك عن كل ما تقدمه الأم لك في الولائم التي تستضيفهم </a:t>
          </a:r>
          <a:r>
            <a:rPr lang="ar-EG" sz="3200" b="0" kern="1200" dirty="0" err="1" smtClean="0">
              <a:latin typeface="Traditional Arabic" pitchFamily="18" charset="-78"/>
              <a:cs typeface="Traditional Arabic" pitchFamily="18" charset="-78"/>
            </a:rPr>
            <a:t>بها</a:t>
          </a:r>
          <a:endParaRPr lang="en-US" sz="32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55713" y="0"/>
        <a:ext cx="7188286" cy="1269131"/>
      </dsp:txXfrm>
    </dsp:sp>
    <dsp:sp modelId="{3B58E361-A73A-4EB8-80F3-15F0484835FC}">
      <dsp:nvSpPr>
        <dsp:cNvPr id="0" name=""/>
        <dsp:cNvSpPr/>
      </dsp:nvSpPr>
      <dsp:spPr>
        <a:xfrm>
          <a:off x="126913" y="12691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CD1A96B-08B9-46B8-8913-DB1DC7C5F6C3}">
      <dsp:nvSpPr>
        <dsp:cNvPr id="0" name=""/>
        <dsp:cNvSpPr/>
      </dsp:nvSpPr>
      <dsp:spPr>
        <a:xfrm>
          <a:off x="0" y="1396045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smtClean="0">
              <a:latin typeface="Traditional Arabic" pitchFamily="18" charset="-78"/>
              <a:cs typeface="Traditional Arabic" pitchFamily="18" charset="-78"/>
            </a:rPr>
            <a:t>يجب أن يكون الوقت المخصص للجلوس معها كاملاً لها، ولا يكون وقت يُقطع بالاتصالات</a:t>
          </a:r>
          <a:endParaRPr lang="en-US" sz="32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1396045"/>
        <a:ext cx="7188286" cy="1269131"/>
      </dsp:txXfrm>
    </dsp:sp>
    <dsp:sp modelId="{DB3B650A-A6F8-4F04-B7E0-C7CD27FE1394}">
      <dsp:nvSpPr>
        <dsp:cNvPr id="0" name=""/>
        <dsp:cNvSpPr/>
      </dsp:nvSpPr>
      <dsp:spPr>
        <a:xfrm>
          <a:off x="126913" y="152295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1D41715-55DB-4F7D-AF8D-28B976BAFA5E}">
      <dsp:nvSpPr>
        <dsp:cNvPr id="0" name=""/>
        <dsp:cNvSpPr/>
      </dsp:nvSpPr>
      <dsp:spPr>
        <a:xfrm>
          <a:off x="0" y="2792090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smtClean="0">
              <a:latin typeface="Traditional Arabic" pitchFamily="18" charset="-78"/>
              <a:cs typeface="Traditional Arabic" pitchFamily="18" charset="-78"/>
            </a:rPr>
            <a:t>للفتيات أن يجعلنها تتواصل مع صديقاتهن، ولا يتحرجن منها بأي شكل</a:t>
          </a:r>
          <a:endParaRPr lang="en-US" sz="32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2792090"/>
        <a:ext cx="7188286" cy="1269131"/>
      </dsp:txXfrm>
    </dsp:sp>
    <dsp:sp modelId="{131488A8-2B84-4255-98AD-5F906427BEA3}">
      <dsp:nvSpPr>
        <dsp:cNvPr id="0" name=""/>
        <dsp:cNvSpPr/>
      </dsp:nvSpPr>
      <dsp:spPr>
        <a:xfrm>
          <a:off x="126913" y="291900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3023406-F415-4A09-AE94-A4452E0F33D0}">
      <dsp:nvSpPr>
        <dsp:cNvPr id="0" name=""/>
        <dsp:cNvSpPr/>
      </dsp:nvSpPr>
      <dsp:spPr>
        <a:xfrm>
          <a:off x="0" y="4188135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dirty="0" smtClean="0">
              <a:latin typeface="Traditional Arabic" pitchFamily="18" charset="-78"/>
              <a:cs typeface="Traditional Arabic" pitchFamily="18" charset="-78"/>
            </a:rPr>
            <a:t>الافتخار </a:t>
          </a:r>
          <a:r>
            <a:rPr lang="ar-EG" sz="3200" b="0" kern="1200" dirty="0" err="1" smtClean="0">
              <a:latin typeface="Traditional Arabic" pitchFamily="18" charset="-78"/>
              <a:cs typeface="Traditional Arabic" pitchFamily="18" charset="-78"/>
            </a:rPr>
            <a:t>بها</a:t>
          </a:r>
          <a:r>
            <a:rPr lang="ar-EG" sz="3200" b="0" kern="1200" dirty="0" smtClean="0">
              <a:latin typeface="Traditional Arabic" pitchFamily="18" charset="-78"/>
              <a:cs typeface="Traditional Arabic" pitchFamily="18" charset="-78"/>
            </a:rPr>
            <a:t> في كل مكان وفي كل مقام</a:t>
          </a:r>
          <a:endParaRPr lang="en-US" sz="32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55713" y="4188135"/>
        <a:ext cx="7188286" cy="1269131"/>
      </dsp:txXfrm>
    </dsp:sp>
    <dsp:sp modelId="{B4A82131-2009-4280-ACB1-C06A5B8747C7}">
      <dsp:nvSpPr>
        <dsp:cNvPr id="0" name=""/>
        <dsp:cNvSpPr/>
      </dsp:nvSpPr>
      <dsp:spPr>
        <a:xfrm>
          <a:off x="126913" y="431504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952DB4F-AE01-4709-B190-B5255C67D472}">
      <dsp:nvSpPr>
        <dsp:cNvPr id="0" name=""/>
        <dsp:cNvSpPr/>
      </dsp:nvSpPr>
      <dsp:spPr>
        <a:xfrm>
          <a:off x="0" y="5584180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0" kern="1200" smtClean="0">
              <a:latin typeface="Traditional Arabic" pitchFamily="18" charset="-78"/>
              <a:cs typeface="Traditional Arabic" pitchFamily="18" charset="-78"/>
            </a:rPr>
            <a:t>أسمعها قصصًا عن بر الوالدين،</a:t>
          </a:r>
          <a:endParaRPr lang="en-US" sz="32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5584180"/>
        <a:ext cx="7188286" cy="1269131"/>
      </dsp:txXfrm>
    </dsp:sp>
    <dsp:sp modelId="{79AC2452-1964-419F-8F04-F7E286E22C07}">
      <dsp:nvSpPr>
        <dsp:cNvPr id="0" name=""/>
        <dsp:cNvSpPr/>
      </dsp:nvSpPr>
      <dsp:spPr>
        <a:xfrm>
          <a:off x="126913" y="571109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E362A-1436-46EB-83E8-DC4AA757F13C}">
      <dsp:nvSpPr>
        <dsp:cNvPr id="0" name=""/>
        <dsp:cNvSpPr/>
      </dsp:nvSpPr>
      <dsp:spPr>
        <a:xfrm>
          <a:off x="0" y="0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اطلب منها دائمًا الرضا عنك، والدعاء لك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0"/>
        <a:ext cx="7188286" cy="1269131"/>
      </dsp:txXfrm>
    </dsp:sp>
    <dsp:sp modelId="{B836E0E0-70B7-405E-A15B-D76B6068371E}">
      <dsp:nvSpPr>
        <dsp:cNvPr id="0" name=""/>
        <dsp:cNvSpPr/>
      </dsp:nvSpPr>
      <dsp:spPr>
        <a:xfrm>
          <a:off x="126913" y="12691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9A16B-D977-4284-9AA8-692686031EED}">
      <dsp:nvSpPr>
        <dsp:cNvPr id="0" name=""/>
        <dsp:cNvSpPr/>
      </dsp:nvSpPr>
      <dsp:spPr>
        <a:xfrm>
          <a:off x="0" y="1396045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تسابق مع الجميع من أجل برها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1396045"/>
        <a:ext cx="7188286" cy="1269131"/>
      </dsp:txXfrm>
    </dsp:sp>
    <dsp:sp modelId="{8E9004F2-F780-4D96-9647-6CD6CD495D43}">
      <dsp:nvSpPr>
        <dsp:cNvPr id="0" name=""/>
        <dsp:cNvSpPr/>
      </dsp:nvSpPr>
      <dsp:spPr>
        <a:xfrm>
          <a:off x="126913" y="152295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D0C9A-EB53-483B-845A-1E29B29E360A}">
      <dsp:nvSpPr>
        <dsp:cNvPr id="0" name=""/>
        <dsp:cNvSpPr/>
      </dsp:nvSpPr>
      <dsp:spPr>
        <a:xfrm>
          <a:off x="0" y="2792090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إذا كنت في نفس المدينة التي تسكن فيها أمك، ولكن تفصل بينك وبينها مسافة، فاقترب من مكان سكنها ما أمكن</a:t>
          </a:r>
          <a:endParaRPr lang="en-US" sz="30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55713" y="2792090"/>
        <a:ext cx="7188286" cy="1269131"/>
      </dsp:txXfrm>
    </dsp:sp>
    <dsp:sp modelId="{70BF6AA8-C935-4D4B-BDA1-D5A9BF030C2D}">
      <dsp:nvSpPr>
        <dsp:cNvPr id="0" name=""/>
        <dsp:cNvSpPr/>
      </dsp:nvSpPr>
      <dsp:spPr>
        <a:xfrm>
          <a:off x="126913" y="291900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BC8E4-599E-465C-A828-A1CC1EA67AB3}">
      <dsp:nvSpPr>
        <dsp:cNvPr id="0" name=""/>
        <dsp:cNvSpPr/>
      </dsp:nvSpPr>
      <dsp:spPr>
        <a:xfrm>
          <a:off x="0" y="4188135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إذا كنت تعمل في مدينة </a:t>
          </a:r>
          <a:r>
            <a:rPr lang="ar-EG" sz="3000" b="0" kern="1200" dirty="0" err="1" smtClean="0">
              <a:latin typeface="Traditional Arabic" pitchFamily="18" charset="-78"/>
              <a:cs typeface="Traditional Arabic" pitchFamily="18" charset="-78"/>
            </a:rPr>
            <a:t>أخرى،</a:t>
          </a: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 </a:t>
          </a:r>
          <a:r>
            <a:rPr lang="ar-SA" sz="3000" b="0" kern="1200" dirty="0" smtClean="0">
              <a:latin typeface="Traditional Arabic" pitchFamily="18" charset="-78"/>
              <a:cs typeface="Traditional Arabic" pitchFamily="18" charset="-78"/>
            </a:rPr>
            <a:t>لا تتأخر بوصلها</a:t>
          </a:r>
          <a:endParaRPr lang="en-US" sz="30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55713" y="4188135"/>
        <a:ext cx="7188286" cy="1269131"/>
      </dsp:txXfrm>
    </dsp:sp>
    <dsp:sp modelId="{DB89A0F4-5AE2-43D9-8A74-84B069A3A8C7}">
      <dsp:nvSpPr>
        <dsp:cNvPr id="0" name=""/>
        <dsp:cNvSpPr/>
      </dsp:nvSpPr>
      <dsp:spPr>
        <a:xfrm>
          <a:off x="126913" y="431504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E7D84-09AD-4BAC-B6CB-FE5355C6454C}">
      <dsp:nvSpPr>
        <dsp:cNvPr id="0" name=""/>
        <dsp:cNvSpPr/>
      </dsp:nvSpPr>
      <dsp:spPr>
        <a:xfrm>
          <a:off x="0" y="5584180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اطلب منها الدعاء لك، بأن يرزقك الله برها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5584180"/>
        <a:ext cx="7188286" cy="1269131"/>
      </dsp:txXfrm>
    </dsp:sp>
    <dsp:sp modelId="{7902AED4-D2E8-4897-93FB-4A36245D58E5}">
      <dsp:nvSpPr>
        <dsp:cNvPr id="0" name=""/>
        <dsp:cNvSpPr/>
      </dsp:nvSpPr>
      <dsp:spPr>
        <a:xfrm>
          <a:off x="126913" y="572605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1BC1F-493C-4F7F-BFEF-5CC03FF72EBC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smtClean="0">
              <a:latin typeface="Traditional Arabic" pitchFamily="18" charset="-78"/>
              <a:cs typeface="Traditional Arabic" pitchFamily="18" charset="-78"/>
            </a:rPr>
            <a:t>إذا كنت في مدينة أخرى فلا يكفي أن تزورها وحدك، فأبناء الأبناء بمقام الأبناء</a:t>
          </a:r>
          <a:endParaRPr lang="en-US" sz="37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88194" y="0"/>
        <a:ext cx="7155805" cy="1593949"/>
      </dsp:txXfrm>
    </dsp:sp>
    <dsp:sp modelId="{6B529E6B-3CB1-4862-B3CE-47BAC3C93EFD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A0649A-4CB4-48F5-8CC3-811ED76970A1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smtClean="0">
              <a:latin typeface="Traditional Arabic" pitchFamily="18" charset="-78"/>
              <a:cs typeface="Traditional Arabic" pitchFamily="18" charset="-78"/>
            </a:rPr>
            <a:t>في الكثير من الأمور خالف نفسك وهواك، وقدم أمر أمك، وطلبها</a:t>
          </a:r>
          <a:endParaRPr lang="en-US" sz="37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88194" y="1753344"/>
        <a:ext cx="7155805" cy="1593949"/>
      </dsp:txXfrm>
    </dsp:sp>
    <dsp:sp modelId="{7FBFA3C1-2DBB-43EC-9B7B-67EE63B5ED2C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B4F256A-0CF7-4EB6-947A-C1DB80F38730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smtClean="0">
              <a:latin typeface="Traditional Arabic" pitchFamily="18" charset="-78"/>
              <a:cs typeface="Traditional Arabic" pitchFamily="18" charset="-78"/>
            </a:rPr>
            <a:t>حاسب نفسك كل حين ودقق معها الحساب، فهل أنت قد أصبت العمل، أو قصرت ببرها؟</a:t>
          </a:r>
          <a:endParaRPr lang="en-US" sz="37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88194" y="3506688"/>
        <a:ext cx="7155805" cy="1593949"/>
      </dsp:txXfrm>
    </dsp:sp>
    <dsp:sp modelId="{C6D9A48D-60A1-45B1-B248-C69235339698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A74C9E-BA7D-4A24-851D-7965568C671C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dirty="0" smtClean="0">
              <a:latin typeface="Traditional Arabic" pitchFamily="18" charset="-78"/>
              <a:cs typeface="Traditional Arabic" pitchFamily="18" charset="-78"/>
            </a:rPr>
            <a:t>كن على يقين دائم، أن ما تعمله لوالديك سوف يعود إليك</a:t>
          </a:r>
          <a:endParaRPr lang="en-US" sz="37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88194" y="5260032"/>
        <a:ext cx="7155805" cy="1593949"/>
      </dsp:txXfrm>
    </dsp:sp>
    <dsp:sp modelId="{36F2628C-1E18-42F3-9819-E9AE5457F369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E6525-CE82-4A77-A52C-BF13613EAF21}">
      <dsp:nvSpPr>
        <dsp:cNvPr id="0" name=""/>
        <dsp:cNvSpPr/>
      </dsp:nvSpPr>
      <dsp:spPr>
        <a:xfrm>
          <a:off x="0" y="0"/>
          <a:ext cx="9144000" cy="1269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قص عليها أحداث رحلاتك، وأطلعها على صورك مع أصدقائك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0"/>
        <a:ext cx="7188286" cy="1269131"/>
      </dsp:txXfrm>
    </dsp:sp>
    <dsp:sp modelId="{F2D2A0C3-19EC-4502-88CF-9DB6A15C1900}">
      <dsp:nvSpPr>
        <dsp:cNvPr id="0" name=""/>
        <dsp:cNvSpPr/>
      </dsp:nvSpPr>
      <dsp:spPr>
        <a:xfrm>
          <a:off x="126913" y="12691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B965B0-7467-4593-8763-9C21379C484A}">
      <dsp:nvSpPr>
        <dsp:cNvPr id="0" name=""/>
        <dsp:cNvSpPr/>
      </dsp:nvSpPr>
      <dsp:spPr>
        <a:xfrm>
          <a:off x="0" y="1396045"/>
          <a:ext cx="9144000" cy="1269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استقبل همومها بسعة صدر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1396045"/>
        <a:ext cx="7188286" cy="1269131"/>
      </dsp:txXfrm>
    </dsp:sp>
    <dsp:sp modelId="{AC9AD55C-55F7-4B58-A476-7F8E6BFDC41A}">
      <dsp:nvSpPr>
        <dsp:cNvPr id="0" name=""/>
        <dsp:cNvSpPr/>
      </dsp:nvSpPr>
      <dsp:spPr>
        <a:xfrm>
          <a:off x="126913" y="152295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1BE55E-DFF4-4D6E-BACF-906AAA503C58}">
      <dsp:nvSpPr>
        <dsp:cNvPr id="0" name=""/>
        <dsp:cNvSpPr/>
      </dsp:nvSpPr>
      <dsp:spPr>
        <a:xfrm>
          <a:off x="0" y="2792090"/>
          <a:ext cx="9144000" cy="1269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استشرها بأمرك، واعمل بنصيحتها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2792090"/>
        <a:ext cx="7188286" cy="1269131"/>
      </dsp:txXfrm>
    </dsp:sp>
    <dsp:sp modelId="{5A1EA7BC-F29D-40BA-8CBA-626C4B40087F}">
      <dsp:nvSpPr>
        <dsp:cNvPr id="0" name=""/>
        <dsp:cNvSpPr/>
      </dsp:nvSpPr>
      <dsp:spPr>
        <a:xfrm>
          <a:off x="126913" y="291900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FA5786-CEAA-462E-9414-20771502965E}">
      <dsp:nvSpPr>
        <dsp:cNvPr id="0" name=""/>
        <dsp:cNvSpPr/>
      </dsp:nvSpPr>
      <dsp:spPr>
        <a:xfrm>
          <a:off x="0" y="4188135"/>
          <a:ext cx="9144000" cy="1269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في مجلسها، اجلس بطريقة تليق بمكانتها، ومقامها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4188135"/>
        <a:ext cx="7188286" cy="1269131"/>
      </dsp:txXfrm>
    </dsp:sp>
    <dsp:sp modelId="{4810691E-FA26-413B-AF97-6324B8FD0535}">
      <dsp:nvSpPr>
        <dsp:cNvPr id="0" name=""/>
        <dsp:cNvSpPr/>
      </dsp:nvSpPr>
      <dsp:spPr>
        <a:xfrm>
          <a:off x="126913" y="431504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C7F062-F0B1-49A3-9AE6-0E1777FD6B42}">
      <dsp:nvSpPr>
        <dsp:cNvPr id="0" name=""/>
        <dsp:cNvSpPr/>
      </dsp:nvSpPr>
      <dsp:spPr>
        <a:xfrm>
          <a:off x="0" y="5584180"/>
          <a:ext cx="9144000" cy="1269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تأدب بآداب الأكل أمامها، وقدم لها كل ما تشتهي نفسها من المأكل والمشرب والمعروض.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5584180"/>
        <a:ext cx="7188286" cy="1269131"/>
      </dsp:txXfrm>
    </dsp:sp>
    <dsp:sp modelId="{C112FF7E-66F7-40C6-8013-B5E9E4914232}">
      <dsp:nvSpPr>
        <dsp:cNvPr id="0" name=""/>
        <dsp:cNvSpPr/>
      </dsp:nvSpPr>
      <dsp:spPr>
        <a:xfrm>
          <a:off x="126913" y="571109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B33F-7C68-441A-BF80-F3FD229A8E17}">
      <dsp:nvSpPr>
        <dsp:cNvPr id="0" name=""/>
        <dsp:cNvSpPr/>
      </dsp:nvSpPr>
      <dsp:spPr>
        <a:xfrm rot="5400000">
          <a:off x="-157469" y="158181"/>
          <a:ext cx="1049796" cy="73485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 dirty="0"/>
        </a:p>
      </dsp:txBody>
      <dsp:txXfrm rot="-5400000">
        <a:off x="1" y="368141"/>
        <a:ext cx="734857" cy="314939"/>
      </dsp:txXfrm>
    </dsp:sp>
    <dsp:sp modelId="{725D2671-11F9-4C52-87F7-44E2E23E7597}">
      <dsp:nvSpPr>
        <dsp:cNvPr id="0" name=""/>
        <dsp:cNvSpPr/>
      </dsp:nvSpPr>
      <dsp:spPr>
        <a:xfrm rot="5400000">
          <a:off x="4598244" y="-3862675"/>
          <a:ext cx="682367" cy="8409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/>
            <a:t>ألفت </a:t>
          </a:r>
          <a:r>
            <a:rPr lang="ar-SA" sz="2200" kern="1200" dirty="0" err="1" smtClean="0"/>
            <a:t>كتب </a:t>
          </a:r>
          <a:r>
            <a:rPr lang="ar-SA" sz="2200" kern="1200" dirty="0" smtClean="0"/>
            <a:t>(</a:t>
          </a:r>
          <a:r>
            <a:rPr lang="ar-SA" sz="2200" kern="1200" dirty="0" err="1" smtClean="0"/>
            <a:t>150طريقة</a:t>
          </a:r>
          <a:r>
            <a:rPr lang="ar-SA" sz="2200" kern="1200" dirty="0" smtClean="0"/>
            <a:t> ليصل برك لأمك</a:t>
          </a:r>
          <a:r>
            <a:rPr lang="ar-SA" sz="2200" kern="1200" dirty="0" err="1" smtClean="0"/>
            <a:t>)</a:t>
          </a:r>
          <a:endParaRPr lang="ar-SA" sz="2200" kern="1200" dirty="0"/>
        </a:p>
      </dsp:txBody>
      <dsp:txXfrm rot="-5400000">
        <a:off x="734857" y="34022"/>
        <a:ext cx="8375832" cy="615747"/>
      </dsp:txXfrm>
    </dsp:sp>
    <dsp:sp modelId="{E4F84F47-0C9C-4154-BBC4-B660ACC02993}">
      <dsp:nvSpPr>
        <dsp:cNvPr id="0" name=""/>
        <dsp:cNvSpPr/>
      </dsp:nvSpPr>
      <dsp:spPr>
        <a:xfrm rot="5400000">
          <a:off x="-157469" y="1125978"/>
          <a:ext cx="1049796" cy="734857"/>
        </a:xfrm>
        <a:prstGeom prst="chevron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 dirty="0"/>
        </a:p>
      </dsp:txBody>
      <dsp:txXfrm rot="-5400000">
        <a:off x="1" y="1335938"/>
        <a:ext cx="734857" cy="314939"/>
      </dsp:txXfrm>
    </dsp:sp>
    <dsp:sp modelId="{B994B41B-12DF-42F0-8BA9-A43910B97CE2}">
      <dsp:nvSpPr>
        <dsp:cNvPr id="0" name=""/>
        <dsp:cNvSpPr/>
      </dsp:nvSpPr>
      <dsp:spPr>
        <a:xfrm rot="5400000">
          <a:off x="4598244" y="-2894878"/>
          <a:ext cx="682367" cy="8409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/>
            <a:t>فطبع منه خلال </a:t>
          </a:r>
          <a:r>
            <a:rPr lang="ar-SA" sz="2200" kern="1200" dirty="0" err="1" smtClean="0"/>
            <a:t>4سنوات</a:t>
          </a:r>
          <a:r>
            <a:rPr lang="ar-SA" sz="2200" kern="1200" dirty="0" smtClean="0"/>
            <a:t> </a:t>
          </a:r>
          <a:r>
            <a:rPr lang="ar-SA" sz="2200" kern="1200" dirty="0" err="1" smtClean="0"/>
            <a:t>40ألف</a:t>
          </a:r>
          <a:r>
            <a:rPr lang="ar-SA" sz="2200" kern="1200" dirty="0" smtClean="0"/>
            <a:t> نسخة</a:t>
          </a:r>
          <a:endParaRPr lang="ar-SA" sz="2200" kern="1200" dirty="0"/>
        </a:p>
      </dsp:txBody>
      <dsp:txXfrm rot="-5400000">
        <a:off x="734857" y="1001819"/>
        <a:ext cx="8375832" cy="615747"/>
      </dsp:txXfrm>
    </dsp:sp>
    <dsp:sp modelId="{F0BFF7DF-BB57-4B1C-B05C-6DE836B99C79}">
      <dsp:nvSpPr>
        <dsp:cNvPr id="0" name=""/>
        <dsp:cNvSpPr/>
      </dsp:nvSpPr>
      <dsp:spPr>
        <a:xfrm rot="5400000">
          <a:off x="-157469" y="2093774"/>
          <a:ext cx="1049796" cy="734857"/>
        </a:xfrm>
        <a:prstGeom prst="chevr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 dirty="0"/>
        </a:p>
      </dsp:txBody>
      <dsp:txXfrm rot="-5400000">
        <a:off x="1" y="2303734"/>
        <a:ext cx="734857" cy="314939"/>
      </dsp:txXfrm>
    </dsp:sp>
    <dsp:sp modelId="{79D210E2-E509-455B-8B85-68184C9A078D}">
      <dsp:nvSpPr>
        <dsp:cNvPr id="0" name=""/>
        <dsp:cNvSpPr/>
      </dsp:nvSpPr>
      <dsp:spPr>
        <a:xfrm rot="5400000">
          <a:off x="4598244" y="-1927082"/>
          <a:ext cx="682367" cy="8409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/>
            <a:t>انتشر في الشبكة </a:t>
          </a:r>
          <a:r>
            <a:rPr lang="ar-SA" sz="2200" kern="1200" dirty="0" err="1" smtClean="0"/>
            <a:t>العنكبوتيه </a:t>
          </a:r>
          <a:r>
            <a:rPr lang="ar-SA" sz="2200" kern="1200" dirty="0" smtClean="0"/>
            <a:t>–بفضل الله- كإنشاد الزهور في الربيع</a:t>
          </a:r>
          <a:endParaRPr lang="ar-SA" sz="2200" kern="1200" dirty="0"/>
        </a:p>
      </dsp:txBody>
      <dsp:txXfrm rot="-5400000">
        <a:off x="734857" y="1969615"/>
        <a:ext cx="8375832" cy="615747"/>
      </dsp:txXfrm>
    </dsp:sp>
    <dsp:sp modelId="{8B838352-5042-49B4-A7DA-F25C05C1A687}">
      <dsp:nvSpPr>
        <dsp:cNvPr id="0" name=""/>
        <dsp:cNvSpPr/>
      </dsp:nvSpPr>
      <dsp:spPr>
        <a:xfrm rot="5400000">
          <a:off x="-157469" y="3061571"/>
          <a:ext cx="1049796" cy="734857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 dirty="0"/>
        </a:p>
      </dsp:txBody>
      <dsp:txXfrm rot="-5400000">
        <a:off x="1" y="3271531"/>
        <a:ext cx="734857" cy="314939"/>
      </dsp:txXfrm>
    </dsp:sp>
    <dsp:sp modelId="{D49D7609-68D8-4E9D-A118-CFA8159FE0F9}">
      <dsp:nvSpPr>
        <dsp:cNvPr id="0" name=""/>
        <dsp:cNvSpPr/>
      </dsp:nvSpPr>
      <dsp:spPr>
        <a:xfrm rot="5400000">
          <a:off x="4598244" y="-959285"/>
          <a:ext cx="682367" cy="8409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/>
            <a:t>تم الاستفادة من المحتوى في جوال مجهدها عبر قناة المجد</a:t>
          </a:r>
          <a:endParaRPr lang="ar-SA" sz="2200" kern="1200" dirty="0"/>
        </a:p>
      </dsp:txBody>
      <dsp:txXfrm rot="-5400000">
        <a:off x="734857" y="2937412"/>
        <a:ext cx="8375832" cy="615747"/>
      </dsp:txXfrm>
    </dsp:sp>
    <dsp:sp modelId="{D73D4BFA-11A3-4736-869C-8B3BBF0853F1}">
      <dsp:nvSpPr>
        <dsp:cNvPr id="0" name=""/>
        <dsp:cNvSpPr/>
      </dsp:nvSpPr>
      <dsp:spPr>
        <a:xfrm rot="5400000">
          <a:off x="-157469" y="4029367"/>
          <a:ext cx="1049796" cy="734857"/>
        </a:xfrm>
        <a:prstGeom prst="chevron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 dirty="0"/>
        </a:p>
      </dsp:txBody>
      <dsp:txXfrm rot="-5400000">
        <a:off x="1" y="4239327"/>
        <a:ext cx="734857" cy="314939"/>
      </dsp:txXfrm>
    </dsp:sp>
    <dsp:sp modelId="{7E440015-BDE2-40EF-9ED7-EB2EBAC5FD2B}">
      <dsp:nvSpPr>
        <dsp:cNvPr id="0" name=""/>
        <dsp:cNvSpPr/>
      </dsp:nvSpPr>
      <dsp:spPr>
        <a:xfrm rot="5400000">
          <a:off x="4598244" y="8510"/>
          <a:ext cx="682367" cy="8409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/>
            <a:t>تم طرح المحتوى في </a:t>
          </a:r>
          <a:r>
            <a:rPr lang="ar-SA" sz="2200" kern="1200" dirty="0" err="1" smtClean="0"/>
            <a:t>برنامج </a:t>
          </a:r>
          <a:r>
            <a:rPr lang="ar-SA" sz="2200" kern="1200" dirty="0" smtClean="0"/>
            <a:t>(كيف تتعامل مع الله) في </a:t>
          </a:r>
          <a:r>
            <a:rPr lang="en-US" sz="2200" kern="1200" dirty="0" err="1" smtClean="0"/>
            <a:t>mbc</a:t>
          </a:r>
          <a:r>
            <a:rPr lang="ar-SA" sz="2200" kern="1200" dirty="0" smtClean="0"/>
            <a:t> مع المبدع </a:t>
          </a:r>
          <a:r>
            <a:rPr lang="ar-SA" sz="2200" kern="1200" dirty="0" err="1" smtClean="0"/>
            <a:t>مشاري</a:t>
          </a:r>
          <a:r>
            <a:rPr lang="ar-SA" sz="2200" kern="1200" dirty="0" smtClean="0"/>
            <a:t> </a:t>
          </a:r>
          <a:r>
            <a:rPr lang="ar-SA" sz="2200" kern="1200" dirty="0" err="1" smtClean="0"/>
            <a:t>الخراز</a:t>
          </a:r>
          <a:endParaRPr lang="ar-SA" sz="2200" kern="1200" dirty="0"/>
        </a:p>
      </dsp:txBody>
      <dsp:txXfrm rot="-5400000">
        <a:off x="734857" y="3905207"/>
        <a:ext cx="8375832" cy="615747"/>
      </dsp:txXfrm>
    </dsp:sp>
    <dsp:sp modelId="{66CBA9BF-1100-40F0-955A-949C9F27C8D1}">
      <dsp:nvSpPr>
        <dsp:cNvPr id="0" name=""/>
        <dsp:cNvSpPr/>
      </dsp:nvSpPr>
      <dsp:spPr>
        <a:xfrm rot="5400000">
          <a:off x="-157469" y="4997164"/>
          <a:ext cx="1049796" cy="734857"/>
        </a:xfrm>
        <a:prstGeom prst="chevron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 dirty="0"/>
        </a:p>
      </dsp:txBody>
      <dsp:txXfrm rot="-5400000">
        <a:off x="1" y="5207124"/>
        <a:ext cx="734857" cy="314939"/>
      </dsp:txXfrm>
    </dsp:sp>
    <dsp:sp modelId="{44A4DC7D-3E13-4A47-9BCB-D8578FE5BEDA}">
      <dsp:nvSpPr>
        <dsp:cNvPr id="0" name=""/>
        <dsp:cNvSpPr/>
      </dsp:nvSpPr>
      <dsp:spPr>
        <a:xfrm rot="5400000">
          <a:off x="4598244" y="976307"/>
          <a:ext cx="682367" cy="8409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/>
            <a:t>أجريت لقاء في إذاعة الشارقة من الدكتور فهد السندي </a:t>
          </a:r>
          <a:endParaRPr lang="ar-SA" sz="2200" kern="1200" dirty="0"/>
        </a:p>
      </dsp:txBody>
      <dsp:txXfrm rot="-5400000">
        <a:off x="734857" y="4873004"/>
        <a:ext cx="8375832" cy="615747"/>
      </dsp:txXfrm>
    </dsp:sp>
    <dsp:sp modelId="{78F74964-4614-4B89-97C4-45B24971D390}">
      <dsp:nvSpPr>
        <dsp:cNvPr id="0" name=""/>
        <dsp:cNvSpPr/>
      </dsp:nvSpPr>
      <dsp:spPr>
        <a:xfrm rot="5400000">
          <a:off x="-157469" y="5964960"/>
          <a:ext cx="1049796" cy="73485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100" kern="1200" dirty="0"/>
        </a:p>
      </dsp:txBody>
      <dsp:txXfrm rot="-5400000">
        <a:off x="1" y="6174920"/>
        <a:ext cx="734857" cy="314939"/>
      </dsp:txXfrm>
    </dsp:sp>
    <dsp:sp modelId="{DB2FEFFD-9AC7-4CCE-A610-0B349539291D}">
      <dsp:nvSpPr>
        <dsp:cNvPr id="0" name=""/>
        <dsp:cNvSpPr/>
      </dsp:nvSpPr>
      <dsp:spPr>
        <a:xfrm rot="5400000">
          <a:off x="4598244" y="1944103"/>
          <a:ext cx="682367" cy="84091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/>
            <a:t>فذكرت أنه يجب أن يكون هناك </a:t>
          </a:r>
          <a:r>
            <a:rPr lang="ar-SA" sz="2200" kern="1200" dirty="0" err="1" smtClean="0"/>
            <a:t>دورات </a:t>
          </a:r>
          <a:r>
            <a:rPr lang="ar-SA" sz="2200" kern="1200" dirty="0" smtClean="0"/>
            <a:t>(لبر الأم)..</a:t>
          </a:r>
          <a:r>
            <a:rPr lang="ar-SA" sz="2200" kern="1200" dirty="0" smtClean="0">
              <a:solidFill>
                <a:srgbClr val="FF0000"/>
              </a:solidFill>
            </a:rPr>
            <a:t>فكان هذا العمل..لعله يكون بذرة طيبة</a:t>
          </a:r>
          <a:endParaRPr lang="ar-SA" sz="2200" kern="1200" dirty="0">
            <a:solidFill>
              <a:srgbClr val="FF0000"/>
            </a:solidFill>
          </a:endParaRPr>
        </a:p>
      </dsp:txBody>
      <dsp:txXfrm rot="-5400000">
        <a:off x="734857" y="5840800"/>
        <a:ext cx="8375832" cy="61574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B71A8-C7DC-41A2-8677-A265C18D063C}">
      <dsp:nvSpPr>
        <dsp:cNvPr id="0" name=""/>
        <dsp:cNvSpPr/>
      </dsp:nvSpPr>
      <dsp:spPr>
        <a:xfrm>
          <a:off x="0" y="0"/>
          <a:ext cx="9144000" cy="1269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ادرس نفسيتها، وعاملها بحسبها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0"/>
        <a:ext cx="7188286" cy="1269131"/>
      </dsp:txXfrm>
    </dsp:sp>
    <dsp:sp modelId="{008AF8FD-FDC8-4610-85D6-306B1EC2A7CB}">
      <dsp:nvSpPr>
        <dsp:cNvPr id="0" name=""/>
        <dsp:cNvSpPr/>
      </dsp:nvSpPr>
      <dsp:spPr>
        <a:xfrm>
          <a:off x="126913" y="12691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813C2-914B-4026-B7D6-4ACA8CAF99FA}">
      <dsp:nvSpPr>
        <dsp:cNvPr id="0" name=""/>
        <dsp:cNvSpPr/>
      </dsp:nvSpPr>
      <dsp:spPr>
        <a:xfrm>
          <a:off x="0" y="1396045"/>
          <a:ext cx="9144000" cy="1269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على الفتاة أن لا تنشغل بحياتها الزوجية عن أمها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1396045"/>
        <a:ext cx="7188286" cy="1269131"/>
      </dsp:txXfrm>
    </dsp:sp>
    <dsp:sp modelId="{C9E0446E-03C7-4858-B1F3-7D136DDD8889}">
      <dsp:nvSpPr>
        <dsp:cNvPr id="0" name=""/>
        <dsp:cNvSpPr/>
      </dsp:nvSpPr>
      <dsp:spPr>
        <a:xfrm>
          <a:off x="126913" y="152295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ED197-608A-4410-8BE6-315A95243F2E}">
      <dsp:nvSpPr>
        <dsp:cNvPr id="0" name=""/>
        <dsp:cNvSpPr/>
      </dsp:nvSpPr>
      <dsp:spPr>
        <a:xfrm>
          <a:off x="0" y="2792090"/>
          <a:ext cx="9144000" cy="1269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بعض الحاجيات قد لا يعرفها الذكور من الأبناء، فيحسن بالفتيات أن يتنبهن لذلك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2792090"/>
        <a:ext cx="7188286" cy="1269131"/>
      </dsp:txXfrm>
    </dsp:sp>
    <dsp:sp modelId="{E5B9C5A3-17F2-4692-9C0B-B2A0DB6FC81D}">
      <dsp:nvSpPr>
        <dsp:cNvPr id="0" name=""/>
        <dsp:cNvSpPr/>
      </dsp:nvSpPr>
      <dsp:spPr>
        <a:xfrm>
          <a:off x="126913" y="291900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E1F62-EF32-4C58-95A3-249E50E3D043}">
      <dsp:nvSpPr>
        <dsp:cNvPr id="0" name=""/>
        <dsp:cNvSpPr/>
      </dsp:nvSpPr>
      <dsp:spPr>
        <a:xfrm>
          <a:off x="0" y="4188135"/>
          <a:ext cx="9144000" cy="1269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عند زيارتك لأهلك </a:t>
          </a:r>
          <a:r>
            <a:rPr lang="ar-SA" sz="3000" b="0" kern="1200" dirty="0" smtClean="0">
              <a:latin typeface="Traditional Arabic" pitchFamily="18" charset="-78"/>
              <a:cs typeface="Traditional Arabic" pitchFamily="18" charset="-78"/>
            </a:rPr>
            <a:t>ومعك أبناؤك </a:t>
          </a: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لا تجعل </a:t>
          </a:r>
          <a:r>
            <a:rPr lang="ar-SA" sz="3000" b="0" kern="1200" dirty="0" smtClean="0">
              <a:latin typeface="Traditional Arabic" pitchFamily="18" charset="-78"/>
              <a:cs typeface="Traditional Arabic" pitchFamily="18" charset="-78"/>
            </a:rPr>
            <a:t>الأبناء</a:t>
          </a: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 يعبثون بأثاث البيت، ويتعبون الأم بترتيبه من بعد خروجهم منها</a:t>
          </a:r>
          <a:endParaRPr lang="en-US" sz="30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55713" y="4188135"/>
        <a:ext cx="7188286" cy="1269131"/>
      </dsp:txXfrm>
    </dsp:sp>
    <dsp:sp modelId="{2790F3B4-EB71-4FB0-B5CD-25280CB3ABC5}">
      <dsp:nvSpPr>
        <dsp:cNvPr id="0" name=""/>
        <dsp:cNvSpPr/>
      </dsp:nvSpPr>
      <dsp:spPr>
        <a:xfrm>
          <a:off x="126913" y="431504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FC66C-3E22-40DB-902E-9CEE315A11E3}">
      <dsp:nvSpPr>
        <dsp:cNvPr id="0" name=""/>
        <dsp:cNvSpPr/>
      </dsp:nvSpPr>
      <dsp:spPr>
        <a:xfrm>
          <a:off x="0" y="5584180"/>
          <a:ext cx="9144000" cy="1269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Traditional Arabic" pitchFamily="18" charset="-78"/>
              <a:cs typeface="Traditional Arabic" pitchFamily="18" charset="-78"/>
            </a:rPr>
            <a:t>عندما يقدم أبناؤك على إتلاف بعض أثاث البيت أو مقتنياته، فبادر من نفسك لسد هذا الخلل</a:t>
          </a:r>
          <a:endParaRPr lang="en-US" sz="3000" b="0" kern="1200">
            <a:latin typeface="Traditional Arabic" pitchFamily="18" charset="-78"/>
            <a:cs typeface="Traditional Arabic" pitchFamily="18" charset="-78"/>
          </a:endParaRPr>
        </a:p>
      </dsp:txBody>
      <dsp:txXfrm>
        <a:off x="1955713" y="5584180"/>
        <a:ext cx="7188286" cy="1269131"/>
      </dsp:txXfrm>
    </dsp:sp>
    <dsp:sp modelId="{F654C8BC-921F-4CC1-95AB-B4EC440C7213}">
      <dsp:nvSpPr>
        <dsp:cNvPr id="0" name=""/>
        <dsp:cNvSpPr/>
      </dsp:nvSpPr>
      <dsp:spPr>
        <a:xfrm>
          <a:off x="126913" y="571109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ED511-9301-44FF-B7BE-7EBF24748C47}">
      <dsp:nvSpPr>
        <dsp:cNvPr id="0" name=""/>
        <dsp:cNvSpPr/>
      </dsp:nvSpPr>
      <dsp:spPr>
        <a:xfrm>
          <a:off x="0" y="0"/>
          <a:ext cx="9144000" cy="1269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تتغير نفسية المريض أثناء مرضه، في</a:t>
          </a:r>
          <a:r>
            <a:rPr lang="ar-SA" sz="3000" b="0" kern="1200" dirty="0" smtClean="0">
              <a:latin typeface="Traditional Arabic" pitchFamily="18" charset="-78"/>
              <a:cs typeface="Traditional Arabic" pitchFamily="18" charset="-78"/>
            </a:rPr>
            <a:t>جب</a:t>
          </a: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 بنا أن نزورهن في مرضهن، وأن نساعدهن في تعدي هذا الأمر</a:t>
          </a:r>
          <a:endParaRPr lang="en-US" sz="30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55713" y="0"/>
        <a:ext cx="7188286" cy="1269131"/>
      </dsp:txXfrm>
    </dsp:sp>
    <dsp:sp modelId="{89902B00-917A-40CA-B487-EBE801C07EF5}">
      <dsp:nvSpPr>
        <dsp:cNvPr id="0" name=""/>
        <dsp:cNvSpPr/>
      </dsp:nvSpPr>
      <dsp:spPr>
        <a:xfrm>
          <a:off x="126913" y="12691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89C9C6-11DF-45C5-A4F2-21557263C134}">
      <dsp:nvSpPr>
        <dsp:cNvPr id="0" name=""/>
        <dsp:cNvSpPr/>
      </dsp:nvSpPr>
      <dsp:spPr>
        <a:xfrm>
          <a:off x="0" y="1396045"/>
          <a:ext cx="9144000" cy="1269131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مع كثرة الأحفاد يحسن أن يرتب برنامج الزيارات</a:t>
          </a:r>
          <a:endParaRPr lang="en-US" sz="30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55713" y="1396045"/>
        <a:ext cx="7188286" cy="1269131"/>
      </dsp:txXfrm>
    </dsp:sp>
    <dsp:sp modelId="{C18BA259-0E2F-4123-B604-7E5FB9DA67F1}">
      <dsp:nvSpPr>
        <dsp:cNvPr id="0" name=""/>
        <dsp:cNvSpPr/>
      </dsp:nvSpPr>
      <dsp:spPr>
        <a:xfrm>
          <a:off x="126913" y="152295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F1BDDF-0520-4E2F-A6EC-3F4F1E4C9550}">
      <dsp:nvSpPr>
        <dsp:cNvPr id="0" name=""/>
        <dsp:cNvSpPr/>
      </dsp:nvSpPr>
      <dsp:spPr>
        <a:xfrm>
          <a:off x="0" y="2792090"/>
          <a:ext cx="9144000" cy="126913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يحسن بمن كثر أولادهم أن يجتمعوا بمكان مناسب</a:t>
          </a:r>
          <a:r>
            <a:rPr lang="ar-SA" sz="3000" b="0" kern="1200" dirty="0" smtClean="0">
              <a:latin typeface="Traditional Arabic" pitchFamily="18" charset="-78"/>
              <a:cs typeface="Traditional Arabic" pitchFamily="18" charset="-78"/>
            </a:rPr>
            <a:t> غير البيت</a:t>
          </a:r>
          <a:endParaRPr lang="en-US" sz="30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55713" y="2792090"/>
        <a:ext cx="7188286" cy="1269131"/>
      </dsp:txXfrm>
    </dsp:sp>
    <dsp:sp modelId="{9846D346-18D9-4643-8677-F645DDF02C9F}">
      <dsp:nvSpPr>
        <dsp:cNvPr id="0" name=""/>
        <dsp:cNvSpPr/>
      </dsp:nvSpPr>
      <dsp:spPr>
        <a:xfrm>
          <a:off x="126913" y="291900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1AC342-77A4-46AF-82D9-A19AF905E264}">
      <dsp:nvSpPr>
        <dsp:cNvPr id="0" name=""/>
        <dsp:cNvSpPr/>
      </dsp:nvSpPr>
      <dsp:spPr>
        <a:xfrm>
          <a:off x="0" y="4188135"/>
          <a:ext cx="9144000" cy="1269131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لكل ابن من الأبناء مميزات ينفرد على الآخرين </a:t>
          </a:r>
          <a:r>
            <a:rPr lang="ar-EG" sz="3000" b="0" kern="1200" dirty="0" err="1" smtClean="0">
              <a:latin typeface="Traditional Arabic" pitchFamily="18" charset="-78"/>
              <a:cs typeface="Traditional Arabic" pitchFamily="18" charset="-78"/>
            </a:rPr>
            <a:t>بها،</a:t>
          </a:r>
          <a:r>
            <a:rPr lang="ar-EG" sz="3000" b="0" kern="1200" dirty="0" smtClean="0">
              <a:latin typeface="Traditional Arabic" pitchFamily="18" charset="-78"/>
              <a:cs typeface="Traditional Arabic" pitchFamily="18" charset="-78"/>
            </a:rPr>
            <a:t> </a:t>
          </a:r>
          <a:r>
            <a:rPr lang="ar-SA" sz="3000" b="0" kern="1200" dirty="0" smtClean="0">
              <a:latin typeface="Traditional Arabic" pitchFamily="18" charset="-78"/>
              <a:cs typeface="Traditional Arabic" pitchFamily="18" charset="-78"/>
            </a:rPr>
            <a:t>فيجب أن يقدم كل صاحب ميزة جهده وقدرته</a:t>
          </a:r>
          <a:endParaRPr lang="en-US" sz="3000" b="0" kern="1200" dirty="0">
            <a:latin typeface="Traditional Arabic" pitchFamily="18" charset="-78"/>
            <a:cs typeface="Traditional Arabic" pitchFamily="18" charset="-78"/>
          </a:endParaRPr>
        </a:p>
      </dsp:txBody>
      <dsp:txXfrm>
        <a:off x="1955713" y="4188135"/>
        <a:ext cx="7188286" cy="1269131"/>
      </dsp:txXfrm>
    </dsp:sp>
    <dsp:sp modelId="{792F6F16-79A7-4EE5-A316-7527C987C0F1}">
      <dsp:nvSpPr>
        <dsp:cNvPr id="0" name=""/>
        <dsp:cNvSpPr/>
      </dsp:nvSpPr>
      <dsp:spPr>
        <a:xfrm>
          <a:off x="126913" y="431504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7CB360-F86D-4484-BF42-97176E6F4EB3}">
      <dsp:nvSpPr>
        <dsp:cNvPr id="0" name=""/>
        <dsp:cNvSpPr/>
      </dsp:nvSpPr>
      <dsp:spPr>
        <a:xfrm>
          <a:off x="0" y="5544240"/>
          <a:ext cx="9144000" cy="1269131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b="0" kern="1200" smtClean="0">
              <a:latin typeface="Arabic Typesetting" pitchFamily="66" charset="-78"/>
              <a:cs typeface="Arabic Typesetting" pitchFamily="66" charset="-78"/>
            </a:rPr>
            <a:t>تعليم الإخوة فضل البر، وبث روح المنافسة بينهم يجلب السعادة للأبناء والأم</a:t>
          </a:r>
          <a:endParaRPr lang="en-US" sz="30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5544240"/>
        <a:ext cx="7188286" cy="1269131"/>
      </dsp:txXfrm>
    </dsp:sp>
    <dsp:sp modelId="{E4F76468-2EED-48BC-9F6D-A9E351DE370F}">
      <dsp:nvSpPr>
        <dsp:cNvPr id="0" name=""/>
        <dsp:cNvSpPr/>
      </dsp:nvSpPr>
      <dsp:spPr>
        <a:xfrm>
          <a:off x="126913" y="571109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5CF6-F842-4504-ACDF-B023E8CFB1B4}">
      <dsp:nvSpPr>
        <dsp:cNvPr id="0" name=""/>
        <dsp:cNvSpPr/>
      </dsp:nvSpPr>
      <dsp:spPr>
        <a:xfrm>
          <a:off x="0" y="0"/>
          <a:ext cx="9144000" cy="1269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smtClean="0">
              <a:latin typeface="Arabic Typesetting" pitchFamily="66" charset="-78"/>
              <a:cs typeface="Arabic Typesetting" pitchFamily="66" charset="-78"/>
            </a:rPr>
            <a:t>عند وجود بعض المشكلات العائلية في الأسرة قدم حلولاً عملية بطريقة دبلوماسية لتنقذ السفينة</a:t>
          </a:r>
          <a:endParaRPr lang="en-US" sz="37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0"/>
        <a:ext cx="7188286" cy="1269131"/>
      </dsp:txXfrm>
    </dsp:sp>
    <dsp:sp modelId="{63D589AC-E813-4332-9C90-C4EE78E2C608}">
      <dsp:nvSpPr>
        <dsp:cNvPr id="0" name=""/>
        <dsp:cNvSpPr/>
      </dsp:nvSpPr>
      <dsp:spPr>
        <a:xfrm>
          <a:off x="126913" y="12691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A2B266-B6C2-4BB5-B80A-50AFD82D3761}">
      <dsp:nvSpPr>
        <dsp:cNvPr id="0" name=""/>
        <dsp:cNvSpPr/>
      </dsp:nvSpPr>
      <dsp:spPr>
        <a:xfrm>
          <a:off x="0" y="1396045"/>
          <a:ext cx="9144000" cy="1269131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smtClean="0">
              <a:latin typeface="Arabic Typesetting" pitchFamily="66" charset="-78"/>
              <a:cs typeface="Arabic Typesetting" pitchFamily="66" charset="-78"/>
            </a:rPr>
            <a:t>إذا ارتبطت الأم بزوج غير أبيك، فأكرمه، وعامله بالحسنى،</a:t>
          </a:r>
          <a:endParaRPr lang="en-US" sz="37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1396045"/>
        <a:ext cx="7188286" cy="1269131"/>
      </dsp:txXfrm>
    </dsp:sp>
    <dsp:sp modelId="{A60F4A0B-C767-4C9F-A39B-25FEC1FABE97}">
      <dsp:nvSpPr>
        <dsp:cNvPr id="0" name=""/>
        <dsp:cNvSpPr/>
      </dsp:nvSpPr>
      <dsp:spPr>
        <a:xfrm>
          <a:off x="126913" y="152295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97647F-6302-4007-A7A9-5907B5213AD0}">
      <dsp:nvSpPr>
        <dsp:cNvPr id="0" name=""/>
        <dsp:cNvSpPr/>
      </dsp:nvSpPr>
      <dsp:spPr>
        <a:xfrm>
          <a:off x="0" y="2792090"/>
          <a:ext cx="9144000" cy="126913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smtClean="0">
              <a:latin typeface="Arabic Typesetting" pitchFamily="66" charset="-78"/>
              <a:cs typeface="Arabic Typesetting" pitchFamily="66" charset="-78"/>
            </a:rPr>
            <a:t>إذ كانت الأم مرتبطة بزوج غير أبيك، فأعل مكانته وشاوره في بعض أمرك، وخذ بنصحه.</a:t>
          </a:r>
          <a:endParaRPr lang="en-US" sz="37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2792090"/>
        <a:ext cx="7188286" cy="1269131"/>
      </dsp:txXfrm>
    </dsp:sp>
    <dsp:sp modelId="{CBEEC78D-FDFF-4804-88C3-A667ADA4CE86}">
      <dsp:nvSpPr>
        <dsp:cNvPr id="0" name=""/>
        <dsp:cNvSpPr/>
      </dsp:nvSpPr>
      <dsp:spPr>
        <a:xfrm>
          <a:off x="126913" y="291900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0FC9A5-6D5F-4B89-B91A-54A9E682E654}">
      <dsp:nvSpPr>
        <dsp:cNvPr id="0" name=""/>
        <dsp:cNvSpPr/>
      </dsp:nvSpPr>
      <dsp:spPr>
        <a:xfrm>
          <a:off x="0" y="4188135"/>
          <a:ext cx="9144000" cy="1269131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dirty="0" smtClean="0">
              <a:latin typeface="Arabic Typesetting" pitchFamily="66" charset="-78"/>
              <a:cs typeface="Arabic Typesetting" pitchFamily="66" charset="-78"/>
            </a:rPr>
            <a:t>اتصل عبر هاتفك بمن يعز على أمك، ودعها تتواصل معهم.</a:t>
          </a:r>
          <a:endParaRPr lang="en-US" sz="37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55713" y="4188135"/>
        <a:ext cx="7188286" cy="1269131"/>
      </dsp:txXfrm>
    </dsp:sp>
    <dsp:sp modelId="{07A4F85B-6A81-440C-9EB8-A529747C4C64}">
      <dsp:nvSpPr>
        <dsp:cNvPr id="0" name=""/>
        <dsp:cNvSpPr/>
      </dsp:nvSpPr>
      <dsp:spPr>
        <a:xfrm>
          <a:off x="126913" y="431504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C2A9FA-43B5-422F-9B8D-E8C0AEDD8E69}">
      <dsp:nvSpPr>
        <dsp:cNvPr id="0" name=""/>
        <dsp:cNvSpPr/>
      </dsp:nvSpPr>
      <dsp:spPr>
        <a:xfrm>
          <a:off x="0" y="5584180"/>
          <a:ext cx="9144000" cy="126913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b="0" kern="1200" smtClean="0">
              <a:latin typeface="Arabic Typesetting" pitchFamily="66" charset="-78"/>
              <a:cs typeface="Arabic Typesetting" pitchFamily="66" charset="-78"/>
            </a:rPr>
            <a:t>عند كبرها ارحم ضعفها، وأمسك يدها</a:t>
          </a:r>
          <a:endParaRPr lang="en-US" sz="37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5584180"/>
        <a:ext cx="7188286" cy="1269131"/>
      </dsp:txXfrm>
    </dsp:sp>
    <dsp:sp modelId="{12DF9BBC-87BF-4A52-9076-79FEA2ADE9BB}">
      <dsp:nvSpPr>
        <dsp:cNvPr id="0" name=""/>
        <dsp:cNvSpPr/>
      </dsp:nvSpPr>
      <dsp:spPr>
        <a:xfrm>
          <a:off x="126913" y="571109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F220C-A7EB-49D7-A775-34C185692040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قدم لها اشتراكًا في مجلة تناسبها كهدية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0"/>
        <a:ext cx="7155805" cy="1593949"/>
      </dsp:txXfrm>
    </dsp:sp>
    <dsp:sp modelId="{D539A668-3EEA-49AA-BB18-2581B803EDA6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935B94-97C0-47E8-A60E-776DCBA410EA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قدم لها الأموال في كل وقت وحين، ولا تجعلها هي تطلب ذلك منك.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1753344"/>
        <a:ext cx="7155805" cy="1593949"/>
      </dsp:txXfrm>
    </dsp:sp>
    <dsp:sp modelId="{E5615138-2F90-4785-B459-E1DA8248E7E5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2575AE-640B-4DC1-A2C9-17FA0342A1C6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إذا اشتريت لها حاجياتها، أو أتيت بمستلزماتها فلا تأخذ قيمة تلك المستلزمات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00C1955E-E839-416F-9AAC-6F735B772B99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A27C7A-7447-4A35-9606-1706D6EFD283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عندما ينفصل والداك عن بعضيهما، فلا تتعرض لأحدهما بما يكره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F3C43585-A216-42F6-8272-AF40C27B4371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E2D66-911E-4B28-8579-556E3DFECA03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إذا أخطأت في حقها، فوسط أعز الناس عندها لعلها تقبل عذرك، وتتجاوز عن خطأك.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0"/>
        <a:ext cx="7155805" cy="1593949"/>
      </dsp:txXfrm>
    </dsp:sp>
    <dsp:sp modelId="{4F3A9A12-B22C-467C-B1C0-F77D3107099E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A799C9-2FA7-492E-91C9-17F166B8D5D7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عند كبر سنها </a:t>
          </a:r>
          <a:r>
            <a:rPr lang="ar-EG" sz="4600" b="0" kern="1200" dirty="0" err="1" smtClean="0">
              <a:latin typeface="Arabic Typesetting" pitchFamily="66" charset="-78"/>
              <a:cs typeface="Arabic Typesetting" pitchFamily="66" charset="-78"/>
            </a:rPr>
            <a:t>لاتطلق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 عليها الألقاب التي تحسسها </a:t>
          </a:r>
          <a:r>
            <a:rPr lang="ar-EG" sz="4600" b="0" kern="1200" dirty="0" err="1" smtClean="0">
              <a:latin typeface="Arabic Typesetting" pitchFamily="66" charset="-78"/>
              <a:cs typeface="Arabic Typesetting" pitchFamily="66" charset="-78"/>
            </a:rPr>
            <a:t>بذلك،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ك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لفظ الجدة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..أو العجوز أو غيرها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1753344"/>
        <a:ext cx="7155805" cy="1593949"/>
      </dsp:txXfrm>
    </dsp:sp>
    <dsp:sp modelId="{3001A628-CFAF-4929-8BD1-CE95814EADD0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3EAEBE-4C43-44C3-9B3F-8428453CB680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إذا رأيت تصرفًا لا يسرك من تصرفاتها في الحياة الزوجية مع والدك، فلا تنصحها مباشرة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0B9A1488-40B9-40AB-BFDD-55C6D96B6426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7CF5F9-6095-4911-ADA7-C5E81576B175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فكر دائمًا بوسائل جديدة لرضاها، وتأمل أحوال البارين من حولك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0DCF9B98-28DE-4AD4-A269-758C60CFF18E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934C4-41F8-4CBB-A357-2FDBE25F5CD8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مهما يكن من أفعالها، أو أفكارها، أو آرائها، فلا تستصغرها ظاهرًا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أو باطناً.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0"/>
        <a:ext cx="7155805" cy="1593949"/>
      </dsp:txXfrm>
    </dsp:sp>
    <dsp:sp modelId="{27DED025-AF8B-4710-9A34-91BE5DB8FF00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1EC92-6177-405D-9C31-485C5EF03C27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اطلع دائمًا على أحاديث فضل البر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لتزيد من برك.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1753344"/>
        <a:ext cx="7155805" cy="1593949"/>
      </dsp:txXfrm>
    </dsp:sp>
    <dsp:sp modelId="{8D16D774-54B7-4489-8375-CF856D1C87ED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B76E9-1967-4B54-B00B-471BDB837EC4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إذا رأيت مبتلى بعقوق أمه، فقل: الحمد لله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الذي عافني مما أبتلاه الله </a:t>
          </a:r>
          <a:r>
            <a:rPr lang="ar-SA" sz="4600" b="0" kern="1200" dirty="0" err="1" smtClean="0">
              <a:latin typeface="Arabic Typesetting" pitchFamily="66" charset="-78"/>
              <a:cs typeface="Arabic Typesetting" pitchFamily="66" charset="-78"/>
            </a:rPr>
            <a:t>به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101CD424-D092-4C48-82E0-A565DDE7AB93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72115-A08E-493F-AECA-1D426B528A9F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في مجلسها لا تعطيها ظهرك، أو تبعدها عن صدره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A66795B3-379F-4C0E-81D0-8175F3E1094D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D051E-610C-44CB-B0F9-2290DFB428A0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إذا أرادت المسير، قدم نعليها، وسر بموازاتها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0"/>
        <a:ext cx="7155805" cy="1593949"/>
      </dsp:txXfrm>
    </dsp:sp>
    <dsp:sp modelId="{C14CA11E-F76B-42C6-BDCF-6B77D15D4C6E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987D927-C9B7-4D69-90DF-2C46714D29AC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في حال أن نهرتك أو غضبت عليك، لا ترد عليها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1753344"/>
        <a:ext cx="7155805" cy="1593949"/>
      </dsp:txXfrm>
    </dsp:sp>
    <dsp:sp modelId="{863A2183-E6D6-4467-A12F-4FA258F4AD10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F51B2F-91C8-46D8-B0AD-9C79F4F47BEB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بعض الأمهات تبتلى بأن تكون سريعة الغضب، فاصبر، وتحمل، واعتد على طريقتها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DE5881D7-051A-4DC6-8BB9-730804813C2F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9E4D70-2208-4346-BD6B-C37272C03591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لا تقف عند حدٍّ أبدًا ببرك لأمك. بل اجعل كل عمل من أجلها هو أقل من حقها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41EF8FF7-EE2A-4F5C-9398-B7FA46EE1DEC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0913B-3EC7-4904-8DD1-F148970259AE}">
      <dsp:nvSpPr>
        <dsp:cNvPr id="0" name=""/>
        <dsp:cNvSpPr/>
      </dsp:nvSpPr>
      <dsp:spPr>
        <a:xfrm>
          <a:off x="0" y="0"/>
          <a:ext cx="9144000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200" b="0" kern="1200" smtClean="0">
              <a:latin typeface="Arabic Typesetting" pitchFamily="66" charset="-78"/>
              <a:cs typeface="Arabic Typesetting" pitchFamily="66" charset="-78"/>
            </a:rPr>
            <a:t>تأمل من حولك، وانظر لمن فقدوا أمهاتهم، وأنهم قد حرموا من خير كثير، فلماذا التقصير</a:t>
          </a:r>
          <a:endParaRPr lang="en-US" sz="52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2043112" y="0"/>
        <a:ext cx="7100887" cy="2143125"/>
      </dsp:txXfrm>
    </dsp:sp>
    <dsp:sp modelId="{E0988585-3808-448C-B338-9D2FECDC43DC}">
      <dsp:nvSpPr>
        <dsp:cNvPr id="0" name=""/>
        <dsp:cNvSpPr/>
      </dsp:nvSpPr>
      <dsp:spPr>
        <a:xfrm>
          <a:off x="214312" y="214312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DB9B04-7546-4EF0-A3DE-E6CD7E6707D8}">
      <dsp:nvSpPr>
        <dsp:cNvPr id="0" name=""/>
        <dsp:cNvSpPr/>
      </dsp:nvSpPr>
      <dsp:spPr>
        <a:xfrm>
          <a:off x="0" y="2357437"/>
          <a:ext cx="9144000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200" b="0" kern="1200" dirty="0" smtClean="0">
              <a:latin typeface="Arabic Typesetting" pitchFamily="66" charset="-78"/>
              <a:cs typeface="Arabic Typesetting" pitchFamily="66" charset="-78"/>
            </a:rPr>
            <a:t>عند </a:t>
          </a:r>
          <a:r>
            <a:rPr lang="ar-EG" sz="5200" b="0" kern="1200" dirty="0" err="1" smtClean="0">
              <a:latin typeface="Arabic Typesetting" pitchFamily="66" charset="-78"/>
              <a:cs typeface="Arabic Typesetting" pitchFamily="66" charset="-78"/>
            </a:rPr>
            <a:t>مرضها.</a:t>
          </a:r>
          <a:r>
            <a:rPr lang="ar-EG" sz="5200" b="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sz="5200" b="0" kern="1200" dirty="0" smtClean="0">
              <a:latin typeface="Arabic Typesetting" pitchFamily="66" charset="-78"/>
              <a:cs typeface="Arabic Typesetting" pitchFamily="66" charset="-78"/>
            </a:rPr>
            <a:t>ا</a:t>
          </a:r>
          <a:r>
            <a:rPr lang="ar-EG" sz="5200" b="0" kern="1200" dirty="0" smtClean="0">
              <a:latin typeface="Arabic Typesetting" pitchFamily="66" charset="-78"/>
              <a:cs typeface="Arabic Typesetting" pitchFamily="66" charset="-78"/>
            </a:rPr>
            <a:t>جل سفرك، و</a:t>
          </a:r>
          <a:r>
            <a:rPr lang="ar-SA" sz="5200" b="0" kern="1200" dirty="0" smtClean="0">
              <a:latin typeface="Arabic Typesetting" pitchFamily="66" charset="-78"/>
              <a:cs typeface="Arabic Typesetting" pitchFamily="66" charset="-78"/>
            </a:rPr>
            <a:t>ا</a:t>
          </a:r>
          <a:r>
            <a:rPr lang="ar-EG" sz="5200" b="0" kern="1200" dirty="0" smtClean="0">
              <a:latin typeface="Arabic Typesetting" pitchFamily="66" charset="-78"/>
              <a:cs typeface="Arabic Typesetting" pitchFamily="66" charset="-78"/>
            </a:rPr>
            <a:t>لغ ارتباطاتك، ركز اهتمامك عليها</a:t>
          </a:r>
          <a:endParaRPr lang="en-US" sz="52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2043112" y="2357437"/>
        <a:ext cx="7100887" cy="2143125"/>
      </dsp:txXfrm>
    </dsp:sp>
    <dsp:sp modelId="{0749E4F9-FC7A-4B2B-AFCC-100A1A3758D6}">
      <dsp:nvSpPr>
        <dsp:cNvPr id="0" name=""/>
        <dsp:cNvSpPr/>
      </dsp:nvSpPr>
      <dsp:spPr>
        <a:xfrm>
          <a:off x="214312" y="2571750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3870FB-1C14-414F-9179-B8A44F8D3FF0}">
      <dsp:nvSpPr>
        <dsp:cNvPr id="0" name=""/>
        <dsp:cNvSpPr/>
      </dsp:nvSpPr>
      <dsp:spPr>
        <a:xfrm>
          <a:off x="0" y="4714875"/>
          <a:ext cx="9144000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200" b="0" kern="1200" smtClean="0">
              <a:latin typeface="Arabic Typesetting" pitchFamily="66" charset="-78"/>
              <a:cs typeface="Arabic Typesetting" pitchFamily="66" charset="-78"/>
            </a:rPr>
            <a:t>اكتب صفات الأم في ورقة، ثم اكتب كل طريقة يحسن أن تتبعها للوصول إلي قلبها والبر بها</a:t>
          </a:r>
          <a:endParaRPr lang="en-US" sz="52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2043112" y="4714875"/>
        <a:ext cx="7100887" cy="2143125"/>
      </dsp:txXfrm>
    </dsp:sp>
    <dsp:sp modelId="{69AEB7C9-F4C7-4927-AF3F-EE48A1F6719C}">
      <dsp:nvSpPr>
        <dsp:cNvPr id="0" name=""/>
        <dsp:cNvSpPr/>
      </dsp:nvSpPr>
      <dsp:spPr>
        <a:xfrm>
          <a:off x="214312" y="4929187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B5D9-2F8B-4A0B-B13E-CA48F69DE57D}">
      <dsp:nvSpPr>
        <dsp:cNvPr id="0" name=""/>
        <dsp:cNvSpPr/>
      </dsp:nvSpPr>
      <dsp:spPr>
        <a:xfrm>
          <a:off x="3121729" y="2016"/>
          <a:ext cx="1173364" cy="11733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المباريات</a:t>
          </a:r>
          <a:endParaRPr lang="ar-SA" sz="2000" kern="1200" dirty="0"/>
        </a:p>
      </dsp:txBody>
      <dsp:txXfrm>
        <a:off x="3293564" y="173851"/>
        <a:ext cx="829694" cy="829694"/>
      </dsp:txXfrm>
    </dsp:sp>
    <dsp:sp modelId="{92F4D971-B791-4D92-8C96-70178C1FCEFC}">
      <dsp:nvSpPr>
        <dsp:cNvPr id="0" name=""/>
        <dsp:cNvSpPr/>
      </dsp:nvSpPr>
      <dsp:spPr>
        <a:xfrm rot="1080000">
          <a:off x="4382272" y="660488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4384570" y="725183"/>
        <a:ext cx="219075" cy="237606"/>
      </dsp:txXfrm>
    </dsp:sp>
    <dsp:sp modelId="{F7B10CB8-A100-4929-A774-505B4F96BF5E}">
      <dsp:nvSpPr>
        <dsp:cNvPr id="0" name=""/>
        <dsp:cNvSpPr/>
      </dsp:nvSpPr>
      <dsp:spPr>
        <a:xfrm>
          <a:off x="4799264" y="547081"/>
          <a:ext cx="1173364" cy="11733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err="1" smtClean="0"/>
            <a:t>البلاك</a:t>
          </a:r>
          <a:r>
            <a:rPr lang="ar-SA" sz="2000" kern="1200" dirty="0" smtClean="0"/>
            <a:t> </a:t>
          </a:r>
          <a:r>
            <a:rPr lang="ar-SA" sz="2000" kern="1200" dirty="0" err="1" smtClean="0"/>
            <a:t>بيري</a:t>
          </a:r>
          <a:endParaRPr lang="ar-SA" sz="2000" kern="1200" dirty="0"/>
        </a:p>
      </dsp:txBody>
      <dsp:txXfrm>
        <a:off x="4971099" y="718916"/>
        <a:ext cx="829694" cy="829694"/>
      </dsp:txXfrm>
    </dsp:sp>
    <dsp:sp modelId="{04D93FDA-4D06-4512-8B58-A1523A2FC3FC}">
      <dsp:nvSpPr>
        <dsp:cNvPr id="0" name=""/>
        <dsp:cNvSpPr/>
      </dsp:nvSpPr>
      <dsp:spPr>
        <a:xfrm rot="3240000">
          <a:off x="5742644" y="1642090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5761995" y="1683313"/>
        <a:ext cx="219075" cy="237606"/>
      </dsp:txXfrm>
    </dsp:sp>
    <dsp:sp modelId="{C54A3650-8139-4369-9D0F-60C832018CD5}">
      <dsp:nvSpPr>
        <dsp:cNvPr id="0" name=""/>
        <dsp:cNvSpPr/>
      </dsp:nvSpPr>
      <dsp:spPr>
        <a:xfrm>
          <a:off x="5836038" y="1974077"/>
          <a:ext cx="1173364" cy="11733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التلفزيون</a:t>
          </a:r>
          <a:endParaRPr lang="ar-SA" sz="2000" kern="1200" dirty="0"/>
        </a:p>
      </dsp:txBody>
      <dsp:txXfrm>
        <a:off x="6007873" y="2145912"/>
        <a:ext cx="829694" cy="829694"/>
      </dsp:txXfrm>
    </dsp:sp>
    <dsp:sp modelId="{676DFAEF-89A6-46CC-BA78-A5DC7C33C64B}">
      <dsp:nvSpPr>
        <dsp:cNvPr id="0" name=""/>
        <dsp:cNvSpPr/>
      </dsp:nvSpPr>
      <dsp:spPr>
        <a:xfrm rot="5400000">
          <a:off x="6266237" y="3235829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6313182" y="3268087"/>
        <a:ext cx="219075" cy="237606"/>
      </dsp:txXfrm>
    </dsp:sp>
    <dsp:sp modelId="{D3008AA0-81CD-47EA-9DC4-395C2C7799CB}">
      <dsp:nvSpPr>
        <dsp:cNvPr id="0" name=""/>
        <dsp:cNvSpPr/>
      </dsp:nvSpPr>
      <dsp:spPr>
        <a:xfrm>
          <a:off x="5836038" y="3737941"/>
          <a:ext cx="1173364" cy="11733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err="1" smtClean="0"/>
            <a:t>الأنترنت</a:t>
          </a:r>
          <a:endParaRPr lang="ar-SA" sz="2000" kern="1200" dirty="0"/>
        </a:p>
      </dsp:txBody>
      <dsp:txXfrm>
        <a:off x="6007873" y="3909776"/>
        <a:ext cx="829694" cy="829694"/>
      </dsp:txXfrm>
    </dsp:sp>
    <dsp:sp modelId="{9EE8B08F-09E0-4BE3-AB1A-5F6723B6568C}">
      <dsp:nvSpPr>
        <dsp:cNvPr id="0" name=""/>
        <dsp:cNvSpPr/>
      </dsp:nvSpPr>
      <dsp:spPr>
        <a:xfrm rot="7560000">
          <a:off x="5753057" y="4832951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5827595" y="4874174"/>
        <a:ext cx="219075" cy="237606"/>
      </dsp:txXfrm>
    </dsp:sp>
    <dsp:sp modelId="{F0D6B16C-A9AA-4681-BE17-7418B94F6B76}">
      <dsp:nvSpPr>
        <dsp:cNvPr id="0" name=""/>
        <dsp:cNvSpPr/>
      </dsp:nvSpPr>
      <dsp:spPr>
        <a:xfrm>
          <a:off x="4799264" y="5164938"/>
          <a:ext cx="1173364" cy="117336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السفر</a:t>
          </a:r>
          <a:endParaRPr lang="ar-SA" sz="2000" kern="1200" dirty="0"/>
        </a:p>
      </dsp:txBody>
      <dsp:txXfrm>
        <a:off x="4971099" y="5336773"/>
        <a:ext cx="829694" cy="829694"/>
      </dsp:txXfrm>
    </dsp:sp>
    <dsp:sp modelId="{CA6FADD1-8F9D-4333-9135-E22F6DE0A84E}">
      <dsp:nvSpPr>
        <dsp:cNvPr id="0" name=""/>
        <dsp:cNvSpPr/>
      </dsp:nvSpPr>
      <dsp:spPr>
        <a:xfrm rot="9720000">
          <a:off x="4399120" y="5823410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4490711" y="5888105"/>
        <a:ext cx="219075" cy="237606"/>
      </dsp:txXfrm>
    </dsp:sp>
    <dsp:sp modelId="{C206B7A8-1F6A-480D-A551-1EE4FD082803}">
      <dsp:nvSpPr>
        <dsp:cNvPr id="0" name=""/>
        <dsp:cNvSpPr/>
      </dsp:nvSpPr>
      <dsp:spPr>
        <a:xfrm>
          <a:off x="3121729" y="5710002"/>
          <a:ext cx="1173364" cy="11733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الأصدقاء</a:t>
          </a:r>
          <a:endParaRPr lang="ar-SA" sz="2000" kern="1200" dirty="0"/>
        </a:p>
      </dsp:txBody>
      <dsp:txXfrm>
        <a:off x="3293564" y="5881837"/>
        <a:ext cx="829694" cy="829694"/>
      </dsp:txXfrm>
    </dsp:sp>
    <dsp:sp modelId="{5E98747A-1351-4CB2-91A1-EBAC88A82498}">
      <dsp:nvSpPr>
        <dsp:cNvPr id="0" name=""/>
        <dsp:cNvSpPr/>
      </dsp:nvSpPr>
      <dsp:spPr>
        <a:xfrm rot="11880000">
          <a:off x="2721586" y="5828884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2813177" y="5922593"/>
        <a:ext cx="219075" cy="237606"/>
      </dsp:txXfrm>
    </dsp:sp>
    <dsp:sp modelId="{0B7FE3B8-9D99-480C-B0B8-C25D0E683031}">
      <dsp:nvSpPr>
        <dsp:cNvPr id="0" name=""/>
        <dsp:cNvSpPr/>
      </dsp:nvSpPr>
      <dsp:spPr>
        <a:xfrm>
          <a:off x="1444194" y="5164938"/>
          <a:ext cx="1173364" cy="11733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الهوايات</a:t>
          </a:r>
          <a:endParaRPr lang="ar-SA" sz="2000" kern="1200" dirty="0"/>
        </a:p>
      </dsp:txBody>
      <dsp:txXfrm>
        <a:off x="1616029" y="5336773"/>
        <a:ext cx="829694" cy="829694"/>
      </dsp:txXfrm>
    </dsp:sp>
    <dsp:sp modelId="{AD49DEF7-2EA6-4A70-BE04-0F20A4A6F8FB}">
      <dsp:nvSpPr>
        <dsp:cNvPr id="0" name=""/>
        <dsp:cNvSpPr/>
      </dsp:nvSpPr>
      <dsp:spPr>
        <a:xfrm rot="14040000">
          <a:off x="1361214" y="4847283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 rot="10800000">
        <a:off x="1435752" y="4964464"/>
        <a:ext cx="219075" cy="237606"/>
      </dsp:txXfrm>
    </dsp:sp>
    <dsp:sp modelId="{79F8ED18-DE83-4CC8-A301-69ECC472753A}">
      <dsp:nvSpPr>
        <dsp:cNvPr id="0" name=""/>
        <dsp:cNvSpPr/>
      </dsp:nvSpPr>
      <dsp:spPr>
        <a:xfrm>
          <a:off x="407421" y="3737941"/>
          <a:ext cx="1173364" cy="11733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المدرسة</a:t>
          </a:r>
          <a:endParaRPr lang="ar-SA" sz="2000" kern="1200" dirty="0"/>
        </a:p>
      </dsp:txBody>
      <dsp:txXfrm>
        <a:off x="579256" y="3909776"/>
        <a:ext cx="829694" cy="829694"/>
      </dsp:txXfrm>
    </dsp:sp>
    <dsp:sp modelId="{EEEAACEE-AB05-4D63-9742-8FB3E67FAB10}">
      <dsp:nvSpPr>
        <dsp:cNvPr id="0" name=""/>
        <dsp:cNvSpPr/>
      </dsp:nvSpPr>
      <dsp:spPr>
        <a:xfrm rot="16200000">
          <a:off x="837621" y="3253544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884566" y="3379691"/>
        <a:ext cx="219075" cy="237606"/>
      </dsp:txXfrm>
    </dsp:sp>
    <dsp:sp modelId="{8E075336-C795-406E-9B4D-05ECDF980630}">
      <dsp:nvSpPr>
        <dsp:cNvPr id="0" name=""/>
        <dsp:cNvSpPr/>
      </dsp:nvSpPr>
      <dsp:spPr>
        <a:xfrm>
          <a:off x="407421" y="1974077"/>
          <a:ext cx="1173364" cy="11733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الأشغال</a:t>
          </a:r>
          <a:endParaRPr lang="ar-SA" sz="2000" kern="1200" dirty="0"/>
        </a:p>
      </dsp:txBody>
      <dsp:txXfrm>
        <a:off x="579256" y="2145912"/>
        <a:ext cx="829694" cy="829694"/>
      </dsp:txXfrm>
    </dsp:sp>
    <dsp:sp modelId="{B6A779B6-B864-4BDB-A52B-CE46B1CD4796}">
      <dsp:nvSpPr>
        <dsp:cNvPr id="0" name=""/>
        <dsp:cNvSpPr/>
      </dsp:nvSpPr>
      <dsp:spPr>
        <a:xfrm rot="18360000">
          <a:off x="1350801" y="1656422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1370152" y="1773603"/>
        <a:ext cx="219075" cy="237606"/>
      </dsp:txXfrm>
    </dsp:sp>
    <dsp:sp modelId="{C9746776-7A18-41DC-BE03-27701BA20B71}">
      <dsp:nvSpPr>
        <dsp:cNvPr id="0" name=""/>
        <dsp:cNvSpPr/>
      </dsp:nvSpPr>
      <dsp:spPr>
        <a:xfrm>
          <a:off x="1444194" y="547081"/>
          <a:ext cx="1173364" cy="117336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الوالدين</a:t>
          </a:r>
          <a:endParaRPr lang="ar-SA" sz="2000" kern="1200" dirty="0"/>
        </a:p>
      </dsp:txBody>
      <dsp:txXfrm>
        <a:off x="1616029" y="718916"/>
        <a:ext cx="829694" cy="829694"/>
      </dsp:txXfrm>
    </dsp:sp>
    <dsp:sp modelId="{98D650B7-BA76-4147-BAEB-16349164B308}">
      <dsp:nvSpPr>
        <dsp:cNvPr id="0" name=""/>
        <dsp:cNvSpPr/>
      </dsp:nvSpPr>
      <dsp:spPr>
        <a:xfrm rot="20520000">
          <a:off x="2704738" y="665963"/>
          <a:ext cx="312964" cy="3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600" kern="1200"/>
        </a:p>
      </dsp:txBody>
      <dsp:txXfrm>
        <a:off x="2707036" y="759672"/>
        <a:ext cx="219075" cy="237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6E265-3303-4E2A-9A87-0ECC1EC60D08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يحسن بالأبناء أن يتفهموا المراحل السنية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للأم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0"/>
        <a:ext cx="7155805" cy="1593949"/>
      </dsp:txXfrm>
    </dsp:sp>
    <dsp:sp modelId="{3A05393D-8353-499B-8F8D-09C7510472DD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E1C0C6-2EA5-43D1-A9E8-2F084A08AA66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قابلها يوميًا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قبل رأسها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ويدها وقدمها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1753344"/>
        <a:ext cx="7155805" cy="1593949"/>
      </dsp:txXfrm>
    </dsp:sp>
    <dsp:sp modelId="{AE37B038-E930-45E3-89D7-F32770BF9F89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742743-8616-4CB0-B807-D655DBBD9FDD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تلطف 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وتقرب 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مع 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الأخوة و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الأخوات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اجعل علاقتك مع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هم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 قوية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قدم أعذارك لمن يخطئ من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هم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B8810BD8-5B75-49E6-9D7F-F7EBDF2D8C75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8300CB-68E1-46E4-9415-91AA7B9A38A4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علم أبناءك علو مكانة أمك بالقول والعمل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F5B925B4-050B-4BFB-A168-89ED21F76E2C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DEFAE-8D48-409B-A006-FFE8098BA053}">
      <dsp:nvSpPr>
        <dsp:cNvPr id="0" name=""/>
        <dsp:cNvSpPr/>
      </dsp:nvSpPr>
      <dsp:spPr>
        <a:xfrm>
          <a:off x="0" y="17234"/>
          <a:ext cx="9144000" cy="12691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0" kern="1200" smtClean="0">
              <a:latin typeface="Arabic Typesetting" pitchFamily="66" charset="-78"/>
              <a:cs typeface="Arabic Typesetting" pitchFamily="66" charset="-78"/>
            </a:rPr>
            <a:t>الحرص على تلبية طلباتها</a:t>
          </a:r>
          <a:endParaRPr lang="en-US" sz="60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17234"/>
        <a:ext cx="7188286" cy="1269131"/>
      </dsp:txXfrm>
    </dsp:sp>
    <dsp:sp modelId="{05C1DC42-0FA5-4CEA-8809-3E98E0A24641}">
      <dsp:nvSpPr>
        <dsp:cNvPr id="0" name=""/>
        <dsp:cNvSpPr/>
      </dsp:nvSpPr>
      <dsp:spPr>
        <a:xfrm>
          <a:off x="126913" y="12691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C60E6-4265-42B2-84A6-1FB03BC9C52C}">
      <dsp:nvSpPr>
        <dsp:cNvPr id="0" name=""/>
        <dsp:cNvSpPr/>
      </dsp:nvSpPr>
      <dsp:spPr>
        <a:xfrm>
          <a:off x="0" y="1396045"/>
          <a:ext cx="9144000" cy="12691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0" kern="1200" smtClean="0">
              <a:latin typeface="Arabic Typesetting" pitchFamily="66" charset="-78"/>
              <a:cs typeface="Arabic Typesetting" pitchFamily="66" charset="-78"/>
            </a:rPr>
            <a:t>لا تعدها بوعد ثم تخلف وعدك</a:t>
          </a:r>
          <a:endParaRPr lang="en-US" sz="60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1396045"/>
        <a:ext cx="7188286" cy="1269131"/>
      </dsp:txXfrm>
    </dsp:sp>
    <dsp:sp modelId="{089C8997-697B-4B2C-8EAB-D8F92E03B649}">
      <dsp:nvSpPr>
        <dsp:cNvPr id="0" name=""/>
        <dsp:cNvSpPr/>
      </dsp:nvSpPr>
      <dsp:spPr>
        <a:xfrm>
          <a:off x="126913" y="152295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4EDE8-BDF6-4A3A-B7A8-B197EC30EC66}">
      <dsp:nvSpPr>
        <dsp:cNvPr id="0" name=""/>
        <dsp:cNvSpPr/>
      </dsp:nvSpPr>
      <dsp:spPr>
        <a:xfrm>
          <a:off x="0" y="2807941"/>
          <a:ext cx="9144000" cy="12691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0" kern="1200" smtClean="0">
              <a:latin typeface="Arabic Typesetting" pitchFamily="66" charset="-78"/>
              <a:cs typeface="Arabic Typesetting" pitchFamily="66" charset="-78"/>
            </a:rPr>
            <a:t>لا تجادلها وإن كنت محقًا</a:t>
          </a:r>
          <a:endParaRPr lang="en-US" sz="60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2807941"/>
        <a:ext cx="7188286" cy="1269131"/>
      </dsp:txXfrm>
    </dsp:sp>
    <dsp:sp modelId="{36BCB97F-CD18-4719-8A4E-8EAEC003B6FB}">
      <dsp:nvSpPr>
        <dsp:cNvPr id="0" name=""/>
        <dsp:cNvSpPr/>
      </dsp:nvSpPr>
      <dsp:spPr>
        <a:xfrm>
          <a:off x="126913" y="291900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4AC7A-E606-4674-B68D-56CC5695CBE3}">
      <dsp:nvSpPr>
        <dsp:cNvPr id="0" name=""/>
        <dsp:cNvSpPr/>
      </dsp:nvSpPr>
      <dsp:spPr>
        <a:xfrm>
          <a:off x="0" y="4188135"/>
          <a:ext cx="9144000" cy="12691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0" kern="1200" smtClean="0">
              <a:latin typeface="Arabic Typesetting" pitchFamily="66" charset="-78"/>
              <a:cs typeface="Arabic Typesetting" pitchFamily="66" charset="-78"/>
            </a:rPr>
            <a:t>لا تقلل من رأيها أمام الناس</a:t>
          </a:r>
          <a:endParaRPr lang="en-US" sz="60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4188135"/>
        <a:ext cx="7188286" cy="1269131"/>
      </dsp:txXfrm>
    </dsp:sp>
    <dsp:sp modelId="{1D6F37CB-63B0-423F-A90F-051F36149D5E}">
      <dsp:nvSpPr>
        <dsp:cNvPr id="0" name=""/>
        <dsp:cNvSpPr/>
      </dsp:nvSpPr>
      <dsp:spPr>
        <a:xfrm>
          <a:off x="126913" y="431504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3B68B-E590-464F-BDEB-A4C1352B9C16}">
      <dsp:nvSpPr>
        <dsp:cNvPr id="0" name=""/>
        <dsp:cNvSpPr/>
      </dsp:nvSpPr>
      <dsp:spPr>
        <a:xfrm>
          <a:off x="0" y="5584180"/>
          <a:ext cx="9144000" cy="12691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0" kern="1200" smtClean="0">
              <a:latin typeface="Arabic Typesetting" pitchFamily="66" charset="-78"/>
              <a:cs typeface="Arabic Typesetting" pitchFamily="66" charset="-78"/>
            </a:rPr>
            <a:t>ابتعد عن الضحك بقوة أمامها</a:t>
          </a:r>
          <a:endParaRPr lang="en-US" sz="60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55713" y="5584180"/>
        <a:ext cx="7188286" cy="1269131"/>
      </dsp:txXfrm>
    </dsp:sp>
    <dsp:sp modelId="{DDF99D58-C87C-4378-BA36-E812C1B83567}">
      <dsp:nvSpPr>
        <dsp:cNvPr id="0" name=""/>
        <dsp:cNvSpPr/>
      </dsp:nvSpPr>
      <dsp:spPr>
        <a:xfrm>
          <a:off x="126913" y="571109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64D6D-AAEA-4FA2-8070-6579A355C94C}">
      <dsp:nvSpPr>
        <dsp:cNvPr id="0" name=""/>
        <dsp:cNvSpPr/>
      </dsp:nvSpPr>
      <dsp:spPr>
        <a:xfrm>
          <a:off x="0" y="13051"/>
          <a:ext cx="9144000" cy="21431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0" kern="1200" dirty="0" smtClean="0">
              <a:latin typeface="Arabic Typesetting" pitchFamily="66" charset="-78"/>
              <a:cs typeface="Arabic Typesetting" pitchFamily="66" charset="-78"/>
            </a:rPr>
            <a:t>حافظ على رعايتها </a:t>
          </a:r>
          <a:r>
            <a:rPr lang="ar-EG" sz="6000" b="0" kern="1200" dirty="0" smtClean="0">
              <a:latin typeface="Arabic Typesetting" pitchFamily="66" charset="-78"/>
              <a:cs typeface="Arabic Typesetting" pitchFamily="66" charset="-78"/>
            </a:rPr>
            <a:t>الصحية</a:t>
          </a:r>
          <a:r>
            <a:rPr lang="ar-SA" sz="6000" b="0" kern="1200" dirty="0" smtClean="0">
              <a:latin typeface="Arabic Typesetting" pitchFamily="66" charset="-78"/>
              <a:cs typeface="Arabic Typesetting" pitchFamily="66" charset="-78"/>
            </a:rPr>
            <a:t>, </a:t>
          </a:r>
          <a:r>
            <a:rPr lang="ar-SA" sz="6000" b="0" kern="1200" dirty="0" smtClean="0">
              <a:latin typeface="Arabic Typesetting" pitchFamily="66" charset="-78"/>
              <a:cs typeface="Arabic Typesetting" pitchFamily="66" charset="-78"/>
            </a:rPr>
            <a:t>و</a:t>
          </a:r>
          <a:r>
            <a:rPr lang="ar-EG" sz="6000" b="0" kern="1200" dirty="0" smtClean="0">
              <a:latin typeface="Arabic Typesetting" pitchFamily="66" charset="-78"/>
              <a:cs typeface="Arabic Typesetting" pitchFamily="66" charset="-78"/>
            </a:rPr>
            <a:t>ضع لها برنامجًا شهريًا للفحص الشامل</a:t>
          </a:r>
          <a:endParaRPr lang="en-US" sz="6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2043112" y="13051"/>
        <a:ext cx="7100887" cy="2143125"/>
      </dsp:txXfrm>
    </dsp:sp>
    <dsp:sp modelId="{F4C9904E-E6C7-4254-92B8-F538D4F9FA0C}">
      <dsp:nvSpPr>
        <dsp:cNvPr id="0" name=""/>
        <dsp:cNvSpPr/>
      </dsp:nvSpPr>
      <dsp:spPr>
        <a:xfrm>
          <a:off x="214312" y="214312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F7DB11-0956-48ED-A0DD-5E34A270A7DC}">
      <dsp:nvSpPr>
        <dsp:cNvPr id="0" name=""/>
        <dsp:cNvSpPr/>
      </dsp:nvSpPr>
      <dsp:spPr>
        <a:xfrm>
          <a:off x="0" y="2357437"/>
          <a:ext cx="9144000" cy="21431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0" kern="1200" dirty="0" smtClean="0">
              <a:latin typeface="Arabic Typesetting" pitchFamily="66" charset="-78"/>
              <a:cs typeface="Arabic Typesetting" pitchFamily="66" charset="-78"/>
            </a:rPr>
            <a:t>وفر لها حاجياتها التي تناسب سنها</a:t>
          </a:r>
          <a:endParaRPr lang="en-US" sz="6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2043112" y="2357437"/>
        <a:ext cx="7100887" cy="2143125"/>
      </dsp:txXfrm>
    </dsp:sp>
    <dsp:sp modelId="{9199C160-C795-4C7C-A32E-20051786B833}">
      <dsp:nvSpPr>
        <dsp:cNvPr id="0" name=""/>
        <dsp:cNvSpPr/>
      </dsp:nvSpPr>
      <dsp:spPr>
        <a:xfrm>
          <a:off x="214312" y="2571750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B0BFA02-75C6-42B0-B01E-9BCA18CDEC00}">
      <dsp:nvSpPr>
        <dsp:cNvPr id="0" name=""/>
        <dsp:cNvSpPr/>
      </dsp:nvSpPr>
      <dsp:spPr>
        <a:xfrm>
          <a:off x="0" y="4714875"/>
          <a:ext cx="9144000" cy="21431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0" kern="1200" dirty="0" smtClean="0">
              <a:latin typeface="Arabic Typesetting" pitchFamily="66" charset="-78"/>
              <a:cs typeface="Arabic Typesetting" pitchFamily="66" charset="-78"/>
            </a:rPr>
            <a:t>طمئنها في حالة مرضها</a:t>
          </a:r>
          <a:r>
            <a:rPr lang="ar-SA" sz="6000" b="0" kern="1200" dirty="0" smtClean="0">
              <a:latin typeface="Arabic Typesetting" pitchFamily="66" charset="-78"/>
              <a:cs typeface="Arabic Typesetting" pitchFamily="66" charset="-78"/>
            </a:rPr>
            <a:t> و</a:t>
          </a:r>
          <a:r>
            <a:rPr lang="ar-EG" sz="6000" b="0" kern="1200" dirty="0" smtClean="0">
              <a:latin typeface="Arabic Typesetting" pitchFamily="66" charset="-78"/>
              <a:cs typeface="Arabic Typesetting" pitchFamily="66" charset="-78"/>
            </a:rPr>
            <a:t>اجلب لها الأطباء </a:t>
          </a:r>
          <a:r>
            <a:rPr lang="ar-EG" sz="6000" b="0" kern="1200" dirty="0" err="1" smtClean="0">
              <a:latin typeface="Arabic Typesetting" pitchFamily="66" charset="-78"/>
              <a:cs typeface="Arabic Typesetting" pitchFamily="66" charset="-78"/>
            </a:rPr>
            <a:t>المختصين،</a:t>
          </a:r>
          <a:r>
            <a:rPr lang="ar-EG" sz="6000" b="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sz="6000" b="0" kern="1200" dirty="0" smtClean="0">
              <a:latin typeface="Arabic Typesetting" pitchFamily="66" charset="-78"/>
              <a:cs typeface="Arabic Typesetting" pitchFamily="66" charset="-78"/>
            </a:rPr>
            <a:t>و</a:t>
          </a:r>
          <a:r>
            <a:rPr lang="ar-EG" sz="6000" b="0" kern="1200" dirty="0" smtClean="0">
              <a:latin typeface="Arabic Typesetting" pitchFamily="66" charset="-78"/>
              <a:cs typeface="Arabic Typesetting" pitchFamily="66" charset="-78"/>
            </a:rPr>
            <a:t>الزَمْهَا، وتابعها بنظراتك</a:t>
          </a:r>
          <a:endParaRPr lang="en-US" sz="60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2043112" y="4714875"/>
        <a:ext cx="7100887" cy="2143125"/>
      </dsp:txXfrm>
    </dsp:sp>
    <dsp:sp modelId="{102387A9-8625-493A-A5D6-0C261E462DEB}">
      <dsp:nvSpPr>
        <dsp:cNvPr id="0" name=""/>
        <dsp:cNvSpPr/>
      </dsp:nvSpPr>
      <dsp:spPr>
        <a:xfrm>
          <a:off x="214312" y="4929187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22FAF-2411-40BE-823E-5CE11319A37F}">
      <dsp:nvSpPr>
        <dsp:cNvPr id="0" name=""/>
        <dsp:cNvSpPr/>
      </dsp:nvSpPr>
      <dsp:spPr>
        <a:xfrm>
          <a:off x="0" y="0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ضع 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لها 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صندوقًا 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خاص للهدايا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55713" y="0"/>
        <a:ext cx="7188286" cy="1269131"/>
      </dsp:txXfrm>
    </dsp:sp>
    <dsp:sp modelId="{4A1BB820-C6D4-4608-AFAD-6D4001871181}">
      <dsp:nvSpPr>
        <dsp:cNvPr id="0" name=""/>
        <dsp:cNvSpPr/>
      </dsp:nvSpPr>
      <dsp:spPr>
        <a:xfrm>
          <a:off x="126913" y="12691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8BB168-29A1-4848-8116-03FED3FCBA69}">
      <dsp:nvSpPr>
        <dsp:cNvPr id="0" name=""/>
        <dsp:cNvSpPr/>
      </dsp:nvSpPr>
      <dsp:spPr>
        <a:xfrm>
          <a:off x="0" y="1396045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لا تبث أحزانك الموجعة 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إليها و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لا تفاجئها بالأخبار الحزينة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55713" y="1396045"/>
        <a:ext cx="7188286" cy="1269131"/>
      </dsp:txXfrm>
    </dsp:sp>
    <dsp:sp modelId="{9734CA61-9D39-4F7B-BCB6-AA1B1699C207}">
      <dsp:nvSpPr>
        <dsp:cNvPr id="0" name=""/>
        <dsp:cNvSpPr/>
      </dsp:nvSpPr>
      <dsp:spPr>
        <a:xfrm>
          <a:off x="126913" y="152295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5F0B33-34E4-4975-9886-73C005AB8657}">
      <dsp:nvSpPr>
        <dsp:cNvPr id="0" name=""/>
        <dsp:cNvSpPr/>
      </dsp:nvSpPr>
      <dsp:spPr>
        <a:xfrm>
          <a:off x="0" y="2792090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لا تنشر مشاكلك </a:t>
          </a: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الزوجية أمامها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55713" y="2792090"/>
        <a:ext cx="7188286" cy="1269131"/>
      </dsp:txXfrm>
    </dsp:sp>
    <dsp:sp modelId="{9112E9DF-1C14-4D83-9461-855DDCD137F3}">
      <dsp:nvSpPr>
        <dsp:cNvPr id="0" name=""/>
        <dsp:cNvSpPr/>
      </dsp:nvSpPr>
      <dsp:spPr>
        <a:xfrm>
          <a:off x="126913" y="291900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6B98F8-8D1C-4ADF-AB2A-EBD3F76AEBE2}">
      <dsp:nvSpPr>
        <dsp:cNvPr id="0" name=""/>
        <dsp:cNvSpPr/>
      </dsp:nvSpPr>
      <dsp:spPr>
        <a:xfrm>
          <a:off x="0" y="4188135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لا تكثر الثناء على زوجتك أمام أمك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55713" y="4188135"/>
        <a:ext cx="7188286" cy="1269131"/>
      </dsp:txXfrm>
    </dsp:sp>
    <dsp:sp modelId="{02F7A52D-4CCE-4715-B2DD-68D2C66436BC}">
      <dsp:nvSpPr>
        <dsp:cNvPr id="0" name=""/>
        <dsp:cNvSpPr/>
      </dsp:nvSpPr>
      <dsp:spPr>
        <a:xfrm>
          <a:off x="126913" y="4315048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F584A6-12F5-44D1-A53F-A4CE0BA000BB}">
      <dsp:nvSpPr>
        <dsp:cNvPr id="0" name=""/>
        <dsp:cNvSpPr/>
      </dsp:nvSpPr>
      <dsp:spPr>
        <a:xfrm>
          <a:off x="0" y="5584180"/>
          <a:ext cx="9144000" cy="126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وكذلك لا تنشر كل علاقتك مع أمك لزوجتك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55713" y="5584180"/>
        <a:ext cx="7188286" cy="1269131"/>
      </dsp:txXfrm>
    </dsp:sp>
    <dsp:sp modelId="{B8401571-5E82-4EF7-91CA-85260A15CD57}">
      <dsp:nvSpPr>
        <dsp:cNvPr id="0" name=""/>
        <dsp:cNvSpPr/>
      </dsp:nvSpPr>
      <dsp:spPr>
        <a:xfrm>
          <a:off x="126913" y="5711093"/>
          <a:ext cx="1828800" cy="10153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D86EC-2946-4522-8395-07D26D66104D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تجنب الحكم بين أبيك وأمك في الخلافات الزوجية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0"/>
        <a:ext cx="7155805" cy="1593949"/>
      </dsp:txXfrm>
    </dsp:sp>
    <dsp:sp modelId="{7759B35B-B9B4-4A52-B9E9-9EDE5E028FEF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62031B-0632-464E-A9BB-3C2A9D51343A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لا تنتقدها في ملبسها، أو في مظهرها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EG" sz="4600" b="0" kern="1200" dirty="0" err="1" smtClean="0">
              <a:latin typeface="Arabic Typesetting" pitchFamily="66" charset="-78"/>
              <a:cs typeface="Arabic Typesetting" pitchFamily="66" charset="-78"/>
            </a:rPr>
            <a:t>،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 </a:t>
          </a:r>
          <a:r>
            <a:rPr lang="ar-SA" sz="4600" b="0" kern="1200" dirty="0" smtClean="0">
              <a:latin typeface="Arabic Typesetting" pitchFamily="66" charset="-78"/>
              <a:cs typeface="Arabic Typesetting" pitchFamily="66" charset="-78"/>
            </a:rPr>
            <a:t>بل كرر</a:t>
          </a: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 الثناء الدائم على ملبسها، وحسن اختيارها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1753344"/>
        <a:ext cx="7155805" cy="1593949"/>
      </dsp:txXfrm>
    </dsp:sp>
    <dsp:sp modelId="{F777FDBE-C6E8-4265-BEAB-8FA1405C1220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23A74F-579B-4E74-9D67-E3E9ECAF9E52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smtClean="0">
              <a:latin typeface="Arabic Typesetting" pitchFamily="66" charset="-78"/>
              <a:cs typeface="Arabic Typesetting" pitchFamily="66" charset="-78"/>
            </a:rPr>
            <a:t>لا تحرمها من حضور مجالس الذكر</a:t>
          </a:r>
          <a:endParaRPr lang="en-US" sz="46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1988194" y="3506688"/>
        <a:ext cx="7155805" cy="1593949"/>
      </dsp:txXfrm>
    </dsp:sp>
    <dsp:sp modelId="{7DC7CB2F-2914-45F7-B518-81B6C6981C06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97F7A2-85AC-4D73-95A1-FEC9DFE6DF6B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600" b="0" kern="1200" dirty="0" smtClean="0">
              <a:latin typeface="Arabic Typesetting" pitchFamily="66" charset="-78"/>
              <a:cs typeface="Arabic Typesetting" pitchFamily="66" charset="-78"/>
            </a:rPr>
            <a:t>مهما كانت ظروف والديك الزوجية، فلا تؤيد أباك في الزواج على أمك</a:t>
          </a:r>
          <a:endParaRPr lang="en-US" sz="46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1988194" y="5260032"/>
        <a:ext cx="7155805" cy="1593949"/>
      </dsp:txXfrm>
    </dsp:sp>
    <dsp:sp modelId="{EBCB7579-A8C4-4BE9-98DC-D7537C3CF324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69080-DB4F-4D69-8C48-7FB93F2AE72C}">
      <dsp:nvSpPr>
        <dsp:cNvPr id="0" name=""/>
        <dsp:cNvSpPr/>
      </dsp:nvSpPr>
      <dsp:spPr>
        <a:xfrm>
          <a:off x="0" y="0"/>
          <a:ext cx="9144000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300" b="0" kern="1200" smtClean="0">
              <a:latin typeface="Arabic Typesetting" pitchFamily="66" charset="-78"/>
              <a:cs typeface="Arabic Typesetting" pitchFamily="66" charset="-78"/>
            </a:rPr>
            <a:t>لا تكبر سنها، أو تظهر أنها أصبحت غير قادرة على القيام بواجباتها</a:t>
          </a:r>
          <a:endParaRPr lang="en-US" sz="53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2043112" y="0"/>
        <a:ext cx="7100887" cy="2143125"/>
      </dsp:txXfrm>
    </dsp:sp>
    <dsp:sp modelId="{92A296A9-B871-4A9C-AF4F-0BA76E3CF0FC}">
      <dsp:nvSpPr>
        <dsp:cNvPr id="0" name=""/>
        <dsp:cNvSpPr/>
      </dsp:nvSpPr>
      <dsp:spPr>
        <a:xfrm>
          <a:off x="214312" y="214312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4DC04-EDD7-4513-9AB0-5ABE1CEA590F}">
      <dsp:nvSpPr>
        <dsp:cNvPr id="0" name=""/>
        <dsp:cNvSpPr/>
      </dsp:nvSpPr>
      <dsp:spPr>
        <a:xfrm>
          <a:off x="0" y="2357437"/>
          <a:ext cx="9144000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300" b="0" kern="1200" dirty="0" smtClean="0">
              <a:latin typeface="Arabic Typesetting" pitchFamily="66" charset="-78"/>
              <a:cs typeface="Arabic Typesetting" pitchFamily="66" charset="-78"/>
            </a:rPr>
            <a:t>إذا كان </a:t>
          </a:r>
          <a:r>
            <a:rPr lang="ar-SA" sz="5300" b="0" kern="1200" dirty="0" smtClean="0">
              <a:latin typeface="Arabic Typesetting" pitchFamily="66" charset="-78"/>
              <a:cs typeface="Arabic Typesetting" pitchFamily="66" charset="-78"/>
            </a:rPr>
            <a:t>لأبيك زوجات أخريات</a:t>
          </a:r>
          <a:r>
            <a:rPr lang="ar-EG" sz="5300" b="0" kern="1200" dirty="0" smtClean="0">
              <a:latin typeface="Arabic Typesetting" pitchFamily="66" charset="-78"/>
              <a:cs typeface="Arabic Typesetting" pitchFamily="66" charset="-78"/>
            </a:rPr>
            <a:t>، فلا تثن عليهن أمامها، أو تقع في الحكم لهن على حساب أمك</a:t>
          </a:r>
          <a:endParaRPr lang="en-US" sz="5300" b="0" kern="1200" dirty="0">
            <a:latin typeface="Arabic Typesetting" pitchFamily="66" charset="-78"/>
            <a:cs typeface="Arabic Typesetting" pitchFamily="66" charset="-78"/>
          </a:endParaRPr>
        </a:p>
      </dsp:txBody>
      <dsp:txXfrm>
        <a:off x="2043112" y="2357437"/>
        <a:ext cx="7100887" cy="2143125"/>
      </dsp:txXfrm>
    </dsp:sp>
    <dsp:sp modelId="{8C9AC619-FFC7-4D37-8D4B-99D3D67A0B36}">
      <dsp:nvSpPr>
        <dsp:cNvPr id="0" name=""/>
        <dsp:cNvSpPr/>
      </dsp:nvSpPr>
      <dsp:spPr>
        <a:xfrm>
          <a:off x="214312" y="2571750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C1FE5-1B7D-44C1-B405-DC3217B11E52}">
      <dsp:nvSpPr>
        <dsp:cNvPr id="0" name=""/>
        <dsp:cNvSpPr/>
      </dsp:nvSpPr>
      <dsp:spPr>
        <a:xfrm>
          <a:off x="0" y="4714875"/>
          <a:ext cx="9144000" cy="2143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r" defTabSz="2355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300" b="0" kern="1200" smtClean="0">
              <a:latin typeface="Arabic Typesetting" pitchFamily="66" charset="-78"/>
              <a:cs typeface="Arabic Typesetting" pitchFamily="66" charset="-78"/>
            </a:rPr>
            <a:t>لا تكبر من أخطاء الآخرين عليها</a:t>
          </a:r>
          <a:endParaRPr lang="en-US" sz="5300" b="0" kern="1200">
            <a:latin typeface="Arabic Typesetting" pitchFamily="66" charset="-78"/>
            <a:cs typeface="Arabic Typesetting" pitchFamily="66" charset="-78"/>
          </a:endParaRPr>
        </a:p>
      </dsp:txBody>
      <dsp:txXfrm>
        <a:off x="2043112" y="4714875"/>
        <a:ext cx="7100887" cy="2143125"/>
      </dsp:txXfrm>
    </dsp:sp>
    <dsp:sp modelId="{A6641AB7-9776-4458-B400-31FA01AA6F3F}">
      <dsp:nvSpPr>
        <dsp:cNvPr id="0" name=""/>
        <dsp:cNvSpPr/>
      </dsp:nvSpPr>
      <dsp:spPr>
        <a:xfrm>
          <a:off x="214312" y="4929187"/>
          <a:ext cx="1828800" cy="17145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1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1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1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#1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#1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#1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#1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4#1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4#2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4#2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4#2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9DE0736-A942-4116-BB84-A95737F354D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8BD0DF-1DDD-4DBF-BF26-08308222A5F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400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31412D-0E0E-4986-BA6D-B64542180FF2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F27F2-4953-433F-9155-2071DA5EC42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91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توجد أماكن لها ذكريات جميلة أيام الصغر أو أيام الزواج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انسب كل نجاح في حياتك لهما بعد الله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اجعلهما أول من يعلم بكل خبر سعيد في حياتك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خذ والديك برحلة جماعية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أن تقول كلمات عاطفية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عند العزم على السفر آخر من تودع في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وقت محدد للزيارة لكل يوم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أن تكون المقابلة تليق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بهما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64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حاول وضع حساب بنكي للأم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اختر هدية لكل مناسبة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أعن أمك على صلة رحمها وصديقاتها وهدايا لهم وكأن الهدية منها وللأب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رتب لهما مفاجأة للسفر للبيت الحرام وكن كالعبد بين يديهما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لا تحرم أمك من أي شيء تحبه المرأة مهما كان سنها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أكتب للوالدين صدقة تزيد من أجرهما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أن تجعل جائزة للبار من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أبنائك..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أختر لها جهازاً جديدا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rtl="1"/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تعاهدها بالرسائل الجميلة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67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الوضوء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79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89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يجب أن تبدع في بر الوالدين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97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المفروض أن تخرج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بإقتراحات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تغير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حياتك..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لماذا الصالحون يرضون </a:t>
            </a:r>
            <a:r>
              <a:rPr lang="ar-S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آباءهم ..</a:t>
            </a:r>
            <a:r>
              <a:rPr lang="ar-S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الذي يصبرهم على ذلك الجنة..أحاديث البر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36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F27F2-4953-433F-9155-2071DA5EC426}" type="slidenum">
              <a:rPr lang="ar-SA" smtClean="0"/>
              <a:pPr/>
              <a:t>54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5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51A4-1C7B-4C3D-AB19-31EF9552D656}" type="datetimeFigureOut">
              <a:rPr lang="ar-SA" smtClean="0"/>
              <a:pPr/>
              <a:t>18/05/33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252B-B415-40FE-B4FD-62FC1FA7B55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600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video" Target="file:///C:\Users\Al%20Qimma\Videos\&#1570;&#1607;&#1575;&#1578;%20&#1605;&#1582;&#1578;&#1589;&#1585;&#1577;.wmv" TargetMode="External"/><Relationship Id="rId7" Type="http://schemas.openxmlformats.org/officeDocument/2006/relationships/notesSlide" Target="../notesSlides/notesSlide5.xml"/><Relationship Id="rId2" Type="http://schemas.microsoft.com/office/2007/relationships/media" Target="file:///C:\Users\Al%20Qimma\Videos\&#1570;&#1607;&#1575;&#1578;%20&#1605;&#1582;&#1578;&#1589;&#1585;&#1577;.wmv" TargetMode="Externa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video" Target="file:///F:\a\1.wmv" TargetMode="External"/><Relationship Id="rId10" Type="http://schemas.openxmlformats.org/officeDocument/2006/relationships/image" Target="../media/image3.png"/><Relationship Id="rId4" Type="http://schemas.microsoft.com/office/2007/relationships/media" Target="file:///F:\a\1.wmv" TargetMode="External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file:///F:\a\1.wmv" TargetMode="External"/><Relationship Id="rId7" Type="http://schemas.openxmlformats.org/officeDocument/2006/relationships/image" Target="../media/image3.png"/><Relationship Id="rId2" Type="http://schemas.microsoft.com/office/2007/relationships/media" Target="file:///F:\a\1.wmv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file:///F:\a\1.wmv" TargetMode="External"/><Relationship Id="rId7" Type="http://schemas.openxmlformats.org/officeDocument/2006/relationships/image" Target="../media/image3.png"/><Relationship Id="rId2" Type="http://schemas.microsoft.com/office/2007/relationships/media" Target="file:///F:\a\1.wmv" TargetMode="Externa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4.wmv" TargetMode="External"/><Relationship Id="rId1" Type="http://schemas.microsoft.com/office/2007/relationships/media" Target="file:///F:\a\4.wmv" TargetMode="Externa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file:///F:\a\2.wmv" TargetMode="External"/><Relationship Id="rId2" Type="http://schemas.microsoft.com/office/2007/relationships/media" Target="file:///F:\a\2.wm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5.wmv" TargetMode="External"/><Relationship Id="rId1" Type="http://schemas.microsoft.com/office/2007/relationships/media" Target="file:///F:\a\5.wmv" TargetMode="Externa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file:///F:\a\1.wmv" TargetMode="External"/><Relationship Id="rId7" Type="http://schemas.openxmlformats.org/officeDocument/2006/relationships/image" Target="../media/image16.jpeg"/><Relationship Id="rId2" Type="http://schemas.openxmlformats.org/officeDocument/2006/relationships/video" Target="file:///C:\Users\Al%20Qimma\Videos\&#1570;&#1607;&#1575;&#1578;%20&#1605;&#1582;&#1578;&#1589;&#1585;&#1577;.wmv" TargetMode="External"/><Relationship Id="rId1" Type="http://schemas.microsoft.com/office/2007/relationships/media" Target="file:///C:\Users\Al%20Qimma\Videos\&#1570;&#1607;&#1575;&#1578;%20&#1605;&#1582;&#1578;&#1589;&#1585;&#1577;.wmv" TargetMode="External"/><Relationship Id="rId6" Type="http://schemas.openxmlformats.org/officeDocument/2006/relationships/image" Target="../media/image40.jpeg"/><Relationship Id="rId5" Type="http://schemas.openxmlformats.org/officeDocument/2006/relationships/slideLayout" Target="../slideLayouts/slideLayout2.xml"/><Relationship Id="rId4" Type="http://schemas.openxmlformats.org/officeDocument/2006/relationships/video" Target="file:///F:\a\1.wm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6.wmv" TargetMode="External"/><Relationship Id="rId1" Type="http://schemas.microsoft.com/office/2007/relationships/media" Target="file:///F:\a\6.wmv" TargetMode="External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.wmv" TargetMode="External"/><Relationship Id="rId1" Type="http://schemas.microsoft.com/office/2007/relationships/media" Target="file:///F:\a\1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7.wmv" TargetMode="External"/><Relationship Id="rId1" Type="http://schemas.microsoft.com/office/2007/relationships/media" Target="file:///F:\a\7.wmv" TargetMode="Externa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8.wmv" TargetMode="External"/><Relationship Id="rId1" Type="http://schemas.microsoft.com/office/2007/relationships/media" Target="file:///F:\a\8.wmv" TargetMode="External"/><Relationship Id="rId4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9.wmv" TargetMode="External"/><Relationship Id="rId1" Type="http://schemas.microsoft.com/office/2007/relationships/media" Target="file:///F:\a\9.wmv" TargetMode="External"/><Relationship Id="rId4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0.wmv" TargetMode="External"/><Relationship Id="rId1" Type="http://schemas.microsoft.com/office/2007/relationships/media" Target="file:///F:\a\10.wmv" TargetMode="External"/><Relationship Id="rId4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1.wmv" TargetMode="External"/><Relationship Id="rId1" Type="http://schemas.microsoft.com/office/2007/relationships/media" Target="file:///F:\a\11.wmv" TargetMode="External"/><Relationship Id="rId5" Type="http://schemas.openxmlformats.org/officeDocument/2006/relationships/image" Target="../media/image101.gif"/><Relationship Id="rId4" Type="http://schemas.openxmlformats.org/officeDocument/2006/relationships/notesSlide" Target="../notesSlides/notesSlide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2.wmv" TargetMode="External"/><Relationship Id="rId1" Type="http://schemas.microsoft.com/office/2007/relationships/media" Target="file:///F:\a\12.wmv" TargetMode="External"/><Relationship Id="rId5" Type="http://schemas.openxmlformats.org/officeDocument/2006/relationships/image" Target="../media/image108.png"/><Relationship Id="rId4" Type="http://schemas.openxmlformats.org/officeDocument/2006/relationships/notesSlide" Target="../notesSlides/notesSlide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3.wmv" TargetMode="External"/><Relationship Id="rId1" Type="http://schemas.microsoft.com/office/2007/relationships/media" Target="file:///F:\a\13.wmv" TargetMode="External"/><Relationship Id="rId4" Type="http://schemas.openxmlformats.org/officeDocument/2006/relationships/image" Target="../media/image11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4.wmv" TargetMode="External"/><Relationship Id="rId1" Type="http://schemas.microsoft.com/office/2007/relationships/media" Target="file:///F:\a\14.wmv" TargetMode="External"/><Relationship Id="rId5" Type="http://schemas.openxmlformats.org/officeDocument/2006/relationships/image" Target="../media/image134.png"/><Relationship Id="rId4" Type="http://schemas.openxmlformats.org/officeDocument/2006/relationships/notesSlide" Target="../notesSlides/notes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l%20Qimma\Downloads\&#1585;&#1575;&#1574;&#1583;%20&#1585;&#1575;&#1576;&#1581;.mp3" TargetMode="External"/><Relationship Id="rId1" Type="http://schemas.microsoft.com/office/2007/relationships/media" Target="file:///C:\Users\Al%20Qimma\Downloads\&#1585;&#1575;&#1574;&#1583;%20&#1585;&#1575;&#1576;&#1581;.mp3" TargetMode="External"/><Relationship Id="rId5" Type="http://schemas.openxmlformats.org/officeDocument/2006/relationships/image" Target="../media/image136.png"/><Relationship Id="rId4" Type="http://schemas.openxmlformats.org/officeDocument/2006/relationships/image" Target="../media/image135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file:///F:\a\3.wmv" TargetMode="External"/><Relationship Id="rId2" Type="http://schemas.microsoft.com/office/2007/relationships/media" Target="file:///F:\a\3.wmv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5.wmv" TargetMode="External"/><Relationship Id="rId1" Type="http://schemas.microsoft.com/office/2007/relationships/media" Target="file:///F:\a\15.wmv" TargetMode="External"/><Relationship Id="rId4" Type="http://schemas.openxmlformats.org/officeDocument/2006/relationships/image" Target="../media/image15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6.wmv" TargetMode="External"/><Relationship Id="rId1" Type="http://schemas.microsoft.com/office/2007/relationships/media" Target="file:///F:\a\16.wmv" TargetMode="External"/><Relationship Id="rId4" Type="http://schemas.openxmlformats.org/officeDocument/2006/relationships/image" Target="../media/image151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7.wmv" TargetMode="External"/><Relationship Id="rId1" Type="http://schemas.microsoft.com/office/2007/relationships/media" Target="file:///F:\a\17.wmv" TargetMode="External"/><Relationship Id="rId4" Type="http://schemas.openxmlformats.org/officeDocument/2006/relationships/image" Target="../media/image153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a\18.wmv" TargetMode="External"/><Relationship Id="rId1" Type="http://schemas.microsoft.com/office/2007/relationships/media" Target="file:///F:\a\18.wmv" TargetMode="External"/><Relationship Id="rId5" Type="http://schemas.openxmlformats.org/officeDocument/2006/relationships/image" Target="../media/image155.png"/><Relationship Id="rId4" Type="http://schemas.openxmlformats.org/officeDocument/2006/relationships/notesSlide" Target="../notesSlides/notesSlide1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04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571744"/>
            <a:ext cx="5751519" cy="4313640"/>
          </a:xfrm>
        </p:spPr>
      </p:pic>
      <p:pic>
        <p:nvPicPr>
          <p:cNvPr id="3" name="عنصر نائب للمحتوى 3" descr="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32655"/>
            <a:ext cx="3210264" cy="3402880"/>
          </a:xfrm>
          <a:prstGeom prst="rect">
            <a:avLst/>
          </a:prstGeom>
        </p:spPr>
      </p:pic>
      <p:pic>
        <p:nvPicPr>
          <p:cNvPr id="5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043608" y="2708920"/>
            <a:ext cx="7139136" cy="1156990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rmAutofit fontScale="975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قصة الأم العوراء </a:t>
            </a:r>
            <a:endParaRPr kumimoji="0" lang="ar-SA" sz="44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4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179512" y="18864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rmAutofit fontScale="8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4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كان لها طفل صغير توفي أبوه وهو صغير..وكانت عوراء مريضة..فتحملت الفقر والعوز وشغف العيش من أجله</a:t>
            </a:r>
            <a:endParaRPr kumimoji="0" lang="ar-SA" sz="4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4" name="عنصر نائب للمحتوى 3" descr="62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0" y="1615280"/>
            <a:ext cx="9144000" cy="5220913"/>
          </a:xfrm>
        </p:spPr>
      </p:pic>
      <p:pic>
        <p:nvPicPr>
          <p:cNvPr id="6" name="آهات مختصرة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 flipH="1">
            <a:off x="0" y="2768"/>
            <a:ext cx="553509" cy="409596"/>
          </a:xfrm>
          <a:prstGeom prst="rect">
            <a:avLst/>
          </a:prstGeom>
        </p:spPr>
      </p:pic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القمر%~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08912" cy="4824536"/>
          </a:xfrm>
        </p:spPr>
      </p:pic>
      <p:pic>
        <p:nvPicPr>
          <p:cNvPr id="5" name="عنصر نائب للمحتوى 4" descr="1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199" y="1412776"/>
            <a:ext cx="8291265" cy="4824535"/>
          </a:xfrm>
        </p:spPr>
      </p:pic>
      <p:sp>
        <p:nvSpPr>
          <p:cNvPr id="7" name="عنوان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b="1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ومع </a:t>
            </a:r>
            <a:r>
              <a:rPr lang="ar-SA" b="1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غروب </a:t>
            </a:r>
            <a:r>
              <a:rPr lang="ar-SA" b="1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شمس كل يوم </a:t>
            </a:r>
            <a:r>
              <a:rPr lang="ar-SA" b="1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تحضن طفلها..فتحلم أحلام جميلة..مرة تحلم أنه دكتور ومرة وزير ومرة ضابط</a:t>
            </a:r>
            <a:endParaRPr kumimoji="0" lang="ar-SA" sz="4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95608 0.0053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1499770"/>
            <a:ext cx="9144000" cy="535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251520" y="18864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وعندما كبر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طفلها ذهبت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به إلى المدرسة لتحقق أحلامها..ولكن تفاجأت أن رسوم الدراسة مرتفعة..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" name="1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3" descr="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1916832"/>
            <a:ext cx="4369668" cy="4325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404664"/>
            <a:ext cx="8568952" cy="1368152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وعندما رأتها مديرة المدرسة بائسة </a:t>
            </a:r>
            <a:r>
              <a:rPr lang="ar-SA" sz="4000" dirty="0" err="1" smtClean="0">
                <a:latin typeface="Arabic Typesetting" pitchFamily="66" charset="-78"/>
                <a:cs typeface="Arabic Typesetting" pitchFamily="66" charset="-78"/>
              </a:rPr>
              <a:t>حزينة</a:t>
            </a:r>
            <a:r>
              <a:rPr lang="ar-SA" sz="4000" dirty="0" err="1" smtClean="0">
                <a:latin typeface="Arabic Typesetting" pitchFamily="66" charset="-78"/>
                <a:cs typeface="Arabic Typesetting" pitchFamily="66" charset="-78"/>
              </a:rPr>
              <a:t>..فقالت</a:t>
            </a:r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لها المديرة يوجد لدينا وظيفة </a:t>
            </a:r>
            <a:r>
              <a:rPr lang="ar-SA" sz="4000" dirty="0" err="1" smtClean="0">
                <a:latin typeface="Arabic Typesetting" pitchFamily="66" charset="-78"/>
                <a:cs typeface="Arabic Typesetting" pitchFamily="66" charset="-78"/>
              </a:rPr>
              <a:t>مستخدمة..</a:t>
            </a:r>
            <a:r>
              <a:rPr lang="ar-SA" sz="4000" dirty="0" err="1" smtClean="0">
                <a:latin typeface="Arabic Typesetting" pitchFamily="66" charset="-78"/>
                <a:cs typeface="Arabic Typesetting" pitchFamily="66" charset="-78"/>
              </a:rPr>
              <a:t>ويدرس</a:t>
            </a:r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لدينا أبناء العاملين </a:t>
            </a:r>
            <a:r>
              <a:rPr lang="ar-SA" sz="4000" dirty="0" err="1" smtClean="0">
                <a:latin typeface="Arabic Typesetting" pitchFamily="66" charset="-78"/>
                <a:cs typeface="Arabic Typesetting" pitchFamily="66" charset="-78"/>
              </a:rPr>
              <a:t>بالمجان..</a:t>
            </a:r>
            <a:r>
              <a:rPr lang="ar-SA" sz="4000" dirty="0" err="1" smtClean="0">
                <a:latin typeface="Arabic Typesetting" pitchFamily="66" charset="-78"/>
                <a:cs typeface="Arabic Typesetting" pitchFamily="66" charset="-78"/>
              </a:rPr>
              <a:t>فوافقت</a:t>
            </a:r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على </a:t>
            </a:r>
            <a:r>
              <a:rPr lang="ar-SA" sz="4000" dirty="0">
                <a:latin typeface="Arabic Typesetting" pitchFamily="66" charset="-78"/>
                <a:cs typeface="Arabic Typesetting" pitchFamily="66" charset="-78"/>
              </a:rPr>
              <a:t>ا</a:t>
            </a:r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لعمل....</a:t>
            </a:r>
            <a:endParaRPr kumimoji="0" lang="ar-SA" sz="4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pic>
        <p:nvPicPr>
          <p:cNvPr id="6" name="1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3" descr="67.jpg"/>
          <p:cNvPicPr>
            <a:picLocks noChangeAspect="1"/>
          </p:cNvPicPr>
          <p:nvPr/>
        </p:nvPicPr>
        <p:blipFill>
          <a:blip r:embed="rId4" cstate="print"/>
          <a:srcRect t="4652" r="48497"/>
          <a:stretch>
            <a:fillRect/>
          </a:stretch>
        </p:blipFill>
        <p:spPr>
          <a:xfrm>
            <a:off x="0" y="2167795"/>
            <a:ext cx="3203848" cy="4690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عنصر نائب للمحتوى 3" descr="67.jpg"/>
          <p:cNvPicPr>
            <a:picLocks noChangeAspect="1"/>
          </p:cNvPicPr>
          <p:nvPr/>
        </p:nvPicPr>
        <p:blipFill>
          <a:blip r:embed="rId4" cstate="print"/>
          <a:srcRect t="4652" r="48497"/>
          <a:stretch>
            <a:fillRect/>
          </a:stretch>
        </p:blipFill>
        <p:spPr>
          <a:xfrm>
            <a:off x="2987824" y="2132857"/>
            <a:ext cx="3227714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عنصر نائب للمحتوى 3" descr="67.jpg"/>
          <p:cNvPicPr>
            <a:picLocks noChangeAspect="1"/>
          </p:cNvPicPr>
          <p:nvPr/>
        </p:nvPicPr>
        <p:blipFill>
          <a:blip r:embed="rId4" cstate="print"/>
          <a:srcRect t="4652" r="48497"/>
          <a:stretch>
            <a:fillRect/>
          </a:stretch>
        </p:blipFill>
        <p:spPr>
          <a:xfrm>
            <a:off x="6012160" y="2114343"/>
            <a:ext cx="3240360" cy="474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251520" y="40466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/>
              <a:t>أصبحت تذهب </a:t>
            </a:r>
            <a:r>
              <a:rPr lang="ar-SA" sz="4000" dirty="0" smtClean="0"/>
              <a:t>إلى المدرسة مع أبنها..هو يدرس وهي تعمل..تنظف الفصول </a:t>
            </a:r>
            <a:r>
              <a:rPr lang="ar-SA" sz="4000" dirty="0" smtClean="0"/>
              <a:t>ودورات </a:t>
            </a:r>
            <a:r>
              <a:rPr lang="ar-SA" sz="4000" dirty="0" smtClean="0"/>
              <a:t>المياه والممرات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1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6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700807"/>
            <a:ext cx="9144000" cy="5157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332656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سارت في أول الأمر الأمور كأجمل ما يكون..الابن سعيد 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بدراسته..والأم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تعمل وتوفر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المال من أجله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606930"/>
            <a:ext cx="9180512" cy="5304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  <a:softEdge rad="63500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260648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بعدما كبر الابن .. بدأ الطلاب يتساءلون هل أمك هي المستخدمة 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العوراء..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فيتحرج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من ذلك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15617" y="1772816"/>
            <a:ext cx="6696743" cy="482896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18864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solidFill>
                  <a:schemeClr val="accent1">
                    <a:lumMod val="50000"/>
                  </a:schemeClr>
                </a:solidFill>
              </a:rPr>
              <a:t>في يوم من الأيام حصلت </a:t>
            </a:r>
            <a:r>
              <a:rPr lang="ar-SA" sz="4000" dirty="0" smtClean="0">
                <a:solidFill>
                  <a:schemeClr val="accent1">
                    <a:lumMod val="50000"/>
                  </a:schemeClr>
                </a:solidFill>
              </a:rPr>
              <a:t>مشادات بينه وبين بعض الطلاب..فعيروه فقالوا : يا ابن العوراء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pic>
        <p:nvPicPr>
          <p:cNvPr id="4" name="عنصر نائب للمحتوى 3" descr="9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0158" y="1761591"/>
            <a:ext cx="7984290" cy="469174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116632"/>
            <a:ext cx="8712968" cy="1296144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فخرج مهموماً حزيناً..ولما حضر إلى البيت قال لأمه..متى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تموتين..فحزنت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ولكن لم تؤاخذ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طفلها..وضمته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 وقالت عندما أحقق كل أحلامك</a:t>
            </a:r>
            <a:endParaRPr kumimoji="0" lang="ar-SA" sz="36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8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كبر وتدرج بالعلم..وبعد التخرج تعين في كبرى الشركات..ثم سافر للعمل في مدينة أخرى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9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412776"/>
            <a:ext cx="8460431" cy="51047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-2738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/>
              <a:t>غادرها..وبقيت الأم وحيدة..وحزينة لفراق أبنها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8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1568943"/>
            <a:ext cx="3524010" cy="5289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40466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حقق أبنها نجاحات عدة..وتنقل بين شركات 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كبرى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..وتزوج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وأنجب أطفال..وسكن في قصر مشيد..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بعد مدة طويلة..تذكرت الأم أيامها الخالية..ولحظاتها الجميلة مع أبنها..وقررت عمل مفاجأة له..فتزوره في مدينته البعيدة..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8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484783"/>
            <a:ext cx="9144000" cy="537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116632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سافرت إليه..وقلبها تزداد خفقاته كلما اقتربت من أبنها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484785"/>
            <a:ext cx="914400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وصلت إلى قصر مشيد..كتب على لوحة خارجية اسم أبنها عليه..فدمعت عيناها..فرحاً بنجاحه في حياته</a:t>
            </a:r>
            <a:endParaRPr kumimoji="0" lang="ar-SA" sz="4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598867"/>
            <a:ext cx="9144000" cy="525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18864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طرقت الباب..وفتحت لها حفيدتها التي لا تعرفها..فهربت منها خائفة من عور عين الأم</a:t>
            </a:r>
            <a:endParaRPr kumimoji="0" lang="ar-SA" sz="4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424126"/>
            <a:ext cx="9144000" cy="543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فلما وصلت الابنة إلى أبيها قالت أن لدى الباب امرأة مرعبة..خرج الأب بسرعة ليرى من عند الباب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84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590970"/>
            <a:ext cx="9144000" cy="5267030"/>
          </a:xfrm>
        </p:spPr>
      </p:pic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116632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لما وصل الأبن للباب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وجد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أمه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مبتسمة فقال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: لماذا أتيت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لق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د </a:t>
            </a:r>
            <a:r>
              <a:rPr lang="ar-SA" sz="4400" dirty="0" err="1" smtClean="0">
                <a:latin typeface="Traditional Arabic" pitchFamily="18" charset="-78"/>
                <a:cs typeface="Traditional Arabic" pitchFamily="18" charset="-78"/>
              </a:rPr>
              <a:t>ارعبتي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أبنائي..عندما أشتاق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إليك سوف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آتي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بنفسي</a:t>
            </a:r>
            <a:endParaRPr kumimoji="0" lang="ar-SA" sz="4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83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9144000" cy="5301208"/>
          </a:xfrm>
        </p:spPr>
      </p:pic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عادت الأم حزينة..و </a:t>
            </a:r>
            <a:r>
              <a:rPr lang="ar-SA" sz="4400" dirty="0" err="1" smtClean="0">
                <a:latin typeface="Traditional Arabic" pitchFamily="18" charset="-78"/>
                <a:cs typeface="Traditional Arabic" pitchFamily="18" charset="-78"/>
              </a:rPr>
              <a:t>اختارات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أن يعيش أبنها بسعادة وتعيش هي </a:t>
            </a:r>
            <a:r>
              <a:rPr lang="ar-SA" sz="4400" dirty="0" err="1" smtClean="0">
                <a:latin typeface="Traditional Arabic" pitchFamily="18" charset="-78"/>
                <a:cs typeface="Traditional Arabic" pitchFamily="18" charset="-78"/>
              </a:rPr>
              <a:t>بحزن..وألم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..ولوعة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..</a:t>
            </a:r>
            <a:endParaRPr kumimoji="0" lang="ar-SA" sz="4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البداية</a:t>
            </a:r>
            <a:endParaRPr lang="ar-SA" dirty="0"/>
          </a:p>
        </p:txBody>
      </p:sp>
      <p:pic>
        <p:nvPicPr>
          <p:cNvPr id="5" name="2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8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772816"/>
            <a:ext cx="8064896" cy="46756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بعد فترة وصل ساعي البريد ومعه رسالة..ولما أستلمه الابن وجد أن الرسالة من 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أمه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..وفيها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..الرسالة التالية :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>
              <a:spcBef>
                <a:spcPct val="0"/>
              </a:spcBef>
            </a:pP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قرأ الرسالة..وقد كتبت فيها..لقد مرضت من بعدك كثيراً..وفضلت ألا أزعجك..ولقد أخبرت جيراني أن يوصلوا لك الرسالة </a:t>
            </a:r>
            <a:r>
              <a:rPr lang="ar-SA" sz="40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(إن مت)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وإن وصلتك هذه الرسالة فإنني أكون قد ودعت </a:t>
            </a:r>
            <a:r>
              <a:rPr lang="ar-SA" sz="4000" dirty="0" err="1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الحياة..وهناك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(سر)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يجب أن </a:t>
            </a:r>
            <a:r>
              <a:rPr lang="ar-SA" sz="4000" dirty="0" err="1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تعلمه</a:t>
            </a:r>
            <a:r>
              <a:rPr lang="ar-SA" sz="4000" dirty="0" err="1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..وهو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: أنك عندما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ولدت </a:t>
            </a:r>
            <a:r>
              <a:rPr lang="ar-SA" sz="4000" dirty="0" err="1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ياطفلي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فرحت بك فرحاً عظًيما..ولكن تفاجأت أن شكلك </a:t>
            </a:r>
            <a:r>
              <a:rPr lang="ar-SA" sz="40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(مرعب)..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فقال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لي الطبيب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أن أبنك </a:t>
            </a:r>
            <a:r>
              <a:rPr lang="ar-SA" sz="40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(أعور)..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وبكيت كثيراً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ثم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سألت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الطبيب..هل من الممكن أن تكون له عين يوم من </a:t>
            </a:r>
            <a:r>
              <a:rPr lang="ar-SA" sz="4000" dirty="0" err="1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الأيام</a:t>
            </a:r>
            <a:r>
              <a:rPr lang="ar-SA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..</a:t>
            </a:r>
            <a:r>
              <a:rPr lang="ar-SA" sz="4000" dirty="0" err="1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فقال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(نعم)..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إذا تبرع له أحد بعينه..فقلت على الفور</a:t>
            </a:r>
            <a:r>
              <a:rPr lang="ar-SA" sz="40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..(خذ عيني)..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ولتخفي العور عن وجهه..فرجاءً يأبن </a:t>
            </a:r>
            <a:r>
              <a:rPr lang="ar-SA" sz="4000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(تذكرني)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عندما ترى عيني بجانب عينك..في الختام 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:إنني أحبك وسامحتك..</a:t>
            </a:r>
            <a:r>
              <a:rPr lang="ar-SA" sz="4000" dirty="0" err="1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لاتنس</a:t>
            </a:r>
            <a:r>
              <a:rPr lang="ar-SA" sz="4000" dirty="0" smtClean="0">
                <a:solidFill>
                  <a:schemeClr val="bg2">
                    <a:lumMod val="1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أن تحافظ على عيني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  <p:pic>
        <p:nvPicPr>
          <p:cNvPr id="8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H="1">
            <a:off x="428596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9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412775"/>
            <a:ext cx="9144000" cy="550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انهار الابن..ولم يستطع </a:t>
            </a:r>
            <a:r>
              <a:rPr lang="ar-SA" sz="4800" dirty="0" err="1" smtClean="0">
                <a:latin typeface="Traditional Arabic" pitchFamily="18" charset="-78"/>
                <a:cs typeface="Traditional Arabic" pitchFamily="18" charset="-78"/>
              </a:rPr>
              <a:t>حراكاً..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600400" cy="532859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بكى كثيراً..ولكن هيهات أن يعيد البكاء أجمل </a:t>
            </a:r>
            <a:r>
              <a:rPr lang="ar-SA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مافي</a:t>
            </a:r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 الكون..</a:t>
            </a:r>
            <a:endParaRPr lang="ar-SA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عنصر نائب للمحتوى 3" descr="9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4907985" cy="5289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9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32048" y="1556792"/>
            <a:ext cx="8172400" cy="48666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آهات مختصرة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 flipH="1">
            <a:off x="0" y="2768"/>
            <a:ext cx="553509" cy="409596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5496" y="-2738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إلى كل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ابن </a:t>
            </a:r>
            <a:r>
              <a:rPr lang="ar-SA" sz="40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.. لديك الكثير من الفرص قبل </a:t>
            </a:r>
            <a:r>
              <a:rPr lang="ar-SA" sz="40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الندم..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1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179512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/>
              <a:t>قصة : لماذا </a:t>
            </a:r>
            <a:r>
              <a:rPr lang="ar-SA" sz="4000" dirty="0" smtClean="0"/>
              <a:t>يبر الصالحون آبائهم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large_123805158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0717"/>
            <a:ext cx="9144000" cy="6847283"/>
          </a:xfr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79512" y="5373216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طرق عملية للبر بالأم</a:t>
            </a:r>
            <a:endParaRPr kumimoji="0" lang="ar-SA" sz="4400" b="1" i="0" u="none" strike="noStrike" kern="120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0" y="0"/>
            <a:ext cx="500066" cy="37505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قصة: بر </a:t>
            </a:r>
            <a:r>
              <a:rPr lang="ar-S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السلف بأمهاتهم..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ar-SA" dirty="0" smtClean="0"/>
              <a:t>لماذا </a:t>
            </a:r>
            <a:r>
              <a:rPr lang="ar-SA" dirty="0" err="1" smtClean="0"/>
              <a:t>الدورة ؟</a:t>
            </a:r>
            <a:endParaRPr lang="ar-SA" dirty="0"/>
          </a:p>
        </p:txBody>
      </p:sp>
      <p:pic>
        <p:nvPicPr>
          <p:cNvPr id="4" name="عنصر نائب للمحتوى 3" descr="question-mark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4896544" cy="5517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3290" y="1600200"/>
            <a:ext cx="3366419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عنصر نائب للمحتوى 5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88640"/>
            <a:ext cx="4431108" cy="6597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57  L 0.108 0.08257  L 0.072 0.16647  L 0.108 0.24905  L 0.036 0.24905  L 0 0.33295  L -0.036 0.24905  L -0.108 0.24905  L -0.072 0.16647  L -0.108 0.08257  L -0.036 0.08257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229504"/>
            <a:ext cx="5184577" cy="662849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عنصر نائب للمحتوى 5" descr="5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52120" y="72008"/>
            <a:ext cx="3491880" cy="67413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2738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C1DC42-0FA5-4CEA-8809-3E98E0A24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5C1DC42-0FA5-4CEA-8809-3E98E0A24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5C1DC42-0FA5-4CEA-8809-3E98E0A24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9DEFAE-8D48-409B-A006-FFE8098B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49DEFAE-8D48-409B-A006-FFE8098B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49DEFAE-8D48-409B-A006-FFE8098BA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C8997-697B-4B2C-8EAB-D8F92E03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89C8997-697B-4B2C-8EAB-D8F92E03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89C8997-697B-4B2C-8EAB-D8F92E03B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C60E6-4265-42B2-84A6-1FB03BC9C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CBC60E6-4265-42B2-84A6-1FB03BC9C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CBC60E6-4265-42B2-84A6-1FB03BC9C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BCB97F-CD18-4719-8A4E-8EAEC003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6BCB97F-CD18-4719-8A4E-8EAEC003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6BCB97F-CD18-4719-8A4E-8EAEC003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24EDE8-BDF6-4A3A-B7A8-B197EC30E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624EDE8-BDF6-4A3A-B7A8-B197EC30E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624EDE8-BDF6-4A3A-B7A8-B197EC30E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6F37CB-63B0-423F-A90F-051F36149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1D6F37CB-63B0-423F-A90F-051F36149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1D6F37CB-63B0-423F-A90F-051F36149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4AC7A-E606-4674-B68D-56CC5695C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26E4AC7A-E606-4674-B68D-56CC5695C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26E4AC7A-E606-4674-B68D-56CC5695C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99D58-C87C-4378-BA36-E812C1B83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DF99D58-C87C-4378-BA36-E812C1B83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DF99D58-C87C-4378-BA36-E812C1B83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3B68B-E590-464F-BDEB-A4C1352B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E3A3B68B-E590-464F-BDEB-A4C1352B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E3A3B68B-E590-464F-BDEB-A4C1352B9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عنصر نائب للمحتوى 4" descr="29.jpg"/>
          <p:cNvPicPr>
            <a:picLocks noChangeAspect="1"/>
          </p:cNvPicPr>
          <p:nvPr/>
        </p:nvPicPr>
        <p:blipFill>
          <a:blip r:embed="rId3" cstate="print"/>
          <a:srcRect r="43772"/>
          <a:stretch>
            <a:fillRect/>
          </a:stretch>
        </p:blipFill>
        <p:spPr>
          <a:xfrm>
            <a:off x="2123728" y="2348879"/>
            <a:ext cx="3384377" cy="414150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5224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C9904E-E6C7-4254-92B8-F538D4F9F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4C9904E-E6C7-4254-92B8-F538D4F9F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4C9904E-E6C7-4254-92B8-F538D4F9F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64D6D-AAEA-4FA2-8070-6579A355C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65E64D6D-AAEA-4FA2-8070-6579A355C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65E64D6D-AAEA-4FA2-8070-6579A355C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99C160-C795-4C7C-A32E-20051786B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199C160-C795-4C7C-A32E-20051786B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199C160-C795-4C7C-A32E-20051786B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7DB11-0956-48ED-A0DD-5E34A270A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3F7DB11-0956-48ED-A0DD-5E34A270A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3F7DB11-0956-48ED-A0DD-5E34A270A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387A9-8625-493A-A5D6-0C261E462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02387A9-8625-493A-A5D6-0C261E462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02387A9-8625-493A-A5D6-0C261E462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0BFA02-75C6-42B0-B01E-9BCA18CDE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EB0BFA02-75C6-42B0-B01E-9BCA18CDE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EB0BFA02-75C6-42B0-B01E-9BCA18CDE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 descr="28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3710"/>
          <a:stretch>
            <a:fillRect/>
          </a:stretch>
        </p:blipFill>
        <p:spPr>
          <a:xfrm>
            <a:off x="0" y="0"/>
            <a:ext cx="9144000" cy="3645024"/>
          </a:xfrm>
        </p:spPr>
      </p:pic>
      <p:pic>
        <p:nvPicPr>
          <p:cNvPr id="7" name="عنصر نائب للمحتوى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86966"/>
            <a:ext cx="4644008" cy="3271034"/>
          </a:xfrm>
          <a:prstGeom prst="rect">
            <a:avLst/>
          </a:prstGeom>
        </p:spPr>
      </p:pic>
      <p:pic>
        <p:nvPicPr>
          <p:cNvPr id="5" name="عنصر نائب للمحتوى 4" descr="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86966"/>
            <a:ext cx="4499992" cy="3271034"/>
          </a:xfr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1BB820-C6D4-4608-AFAD-6D4001871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A1BB820-C6D4-4608-AFAD-6D4001871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A1BB820-C6D4-4608-AFAD-6D4001871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922FAF-2411-40BE-823E-5CE11319A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F922FAF-2411-40BE-823E-5CE11319A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F922FAF-2411-40BE-823E-5CE11319A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34CA61-9D39-4F7B-BCB6-AA1B1699C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734CA61-9D39-4F7B-BCB6-AA1B1699C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734CA61-9D39-4F7B-BCB6-AA1B1699C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8BB168-29A1-4848-8116-03FED3FCB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28BB168-29A1-4848-8116-03FED3FCB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28BB168-29A1-4848-8116-03FED3FCB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2E9DF-1C14-4D83-9461-855DDCD13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112E9DF-1C14-4D83-9461-855DDCD13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112E9DF-1C14-4D83-9461-855DDCD13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5F0B33-34E4-4975-9886-73C005AB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E5F0B33-34E4-4975-9886-73C005AB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E5F0B33-34E4-4975-9886-73C005AB8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7A52D-4CCE-4715-B2DD-68D2C6643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2F7A52D-4CCE-4715-B2DD-68D2C6643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2F7A52D-4CCE-4715-B2DD-68D2C6643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6B98F8-8D1C-4ADF-AB2A-EBD3F76AE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96B98F8-8D1C-4ADF-AB2A-EBD3F76AE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96B98F8-8D1C-4ADF-AB2A-EBD3F76AE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401571-5E82-4EF7-91CA-85260A15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8401571-5E82-4EF7-91CA-85260A15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8401571-5E82-4EF7-91CA-85260A15C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F584A6-12F5-44D1-A53F-A4CE0BA00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8BF584A6-12F5-44D1-A53F-A4CE0BA00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8BF584A6-12F5-44D1-A53F-A4CE0BA00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 descr="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131840" cy="6872981"/>
          </a:xfr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6" name="عنصر نائب للمحتوى 5" descr="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268760"/>
            <a:ext cx="5544616" cy="419305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59B35B-B9B4-4A52-B9E9-9EDE5E028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759B35B-B9B4-4A52-B9E9-9EDE5E028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759B35B-B9B4-4A52-B9E9-9EDE5E028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BD86EC-2946-4522-8395-07D26D661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52BD86EC-2946-4522-8395-07D26D661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2BD86EC-2946-4522-8395-07D26D661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77FDBE-C6E8-4265-BEAB-8FA1405C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777FDBE-C6E8-4265-BEAB-8FA1405C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777FDBE-C6E8-4265-BEAB-8FA1405C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2031B-0632-464E-A9BB-3C2A9D513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8762031B-0632-464E-A9BB-3C2A9D513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8762031B-0632-464E-A9BB-3C2A9D513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CB2F-2914-45F7-B518-81B6C6981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DC7CB2F-2914-45F7-B518-81B6C6981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DC7CB2F-2914-45F7-B518-81B6C6981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23A74F-579B-4E74-9D67-E3E9ECAF9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F23A74F-579B-4E74-9D67-E3E9ECAF9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F23A74F-579B-4E74-9D67-E3E9ECAF9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B7579-A8C4-4BE9-98DC-D7537C3CF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BCB7579-A8C4-4BE9-98DC-D7537C3CF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BCB7579-A8C4-4BE9-98DC-D7537C3CF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7F7A2-85AC-4D73-95A1-FEC9DFE6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6197F7A2-85AC-4D73-95A1-FEC9DFE6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6197F7A2-85AC-4D73-95A1-FEC9DFE6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9125"/>
            <a:ext cx="4248472" cy="63408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عنصر نائب للمحتوى 5" descr="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949783"/>
            <a:ext cx="4211960" cy="3426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A296A9-B871-4A9C-AF4F-0BA76E3CF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2A296A9-B871-4A9C-AF4F-0BA76E3CF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2A296A9-B871-4A9C-AF4F-0BA76E3CF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869080-DB4F-4D69-8C48-7FB93F2A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F6869080-DB4F-4D69-8C48-7FB93F2A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F6869080-DB4F-4D69-8C48-7FB93F2AE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AC619-FFC7-4D37-8D4B-99D3D67A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C9AC619-FFC7-4D37-8D4B-99D3D67A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C9AC619-FFC7-4D37-8D4B-99D3D67A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B4DC04-EDD7-4513-9AB0-5ABE1CEA5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3B4DC04-EDD7-4513-9AB0-5ABE1CEA5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3B4DC04-EDD7-4513-9AB0-5ABE1CEA5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41AB7-9776-4458-B400-31FA01AA6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6641AB7-9776-4458-B400-31FA01AA6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6641AB7-9776-4458-B400-31FA01AA6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AC1FE5-1B7D-44C1-B405-DC3217B11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1AC1FE5-1B7D-44C1-B405-DC3217B11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1AC1FE5-1B7D-44C1-B405-DC3217B11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err="1" smtClean="0"/>
              <a:t>وقفة </a:t>
            </a:r>
            <a:r>
              <a:rPr lang="ar-SA" sz="4000" dirty="0" smtClean="0"/>
              <a:t>: كيف كان بر الرسول صلى الله عليه وسلم بأمه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7B0B8D-D878-457E-B3B5-BA0BE132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87B0B8D-D878-457E-B3B5-BA0BE132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87B0B8D-D878-457E-B3B5-BA0BE132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3388F2-50C5-4187-A27B-7B9AEDA60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6B3388F2-50C5-4187-A27B-7B9AEDA60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6B3388F2-50C5-4187-A27B-7B9AEDA60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8AA952-47C0-41C4-82D3-5D3DCD0FF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A8AA952-47C0-41C4-82D3-5D3DCD0FF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A8AA952-47C0-41C4-82D3-5D3DCD0FF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59D03D-26A0-4B8E-866D-B23AC8200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059D03D-26A0-4B8E-866D-B23AC8200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059D03D-26A0-4B8E-866D-B23AC8200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5A424-AF6A-407C-8150-193D657A1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575A424-AF6A-407C-8150-193D657A1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575A424-AF6A-407C-8150-193D657A1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1F41F-4783-4D6C-A1BC-300598A89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DE1F41F-4783-4D6C-A1BC-300598A89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DE1F41F-4783-4D6C-A1BC-300598A89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93D66F-3ECD-496F-8B77-41D87F4BD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193D66F-3ECD-496F-8B77-41D87F4BD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193D66F-3ECD-496F-8B77-41D87F4BD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7B7552-EE6A-4D66-8EEA-35C0ADF6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97B7552-EE6A-4D66-8EEA-35C0ADF6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97B7552-EE6A-4D66-8EEA-35C0ADF6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7B0B8D-D878-457E-B3B5-BA0BE132B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B87B0B8D-D878-457E-B3B5-BA0BE132B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3388F2-50C5-4187-A27B-7B9AEDA60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6B3388F2-50C5-4187-A27B-7B9AEDA60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8AA952-47C0-41C4-82D3-5D3DCD0FF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9A8AA952-47C0-41C4-82D3-5D3DCD0FF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59D03D-26A0-4B8E-866D-B23AC8200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5059D03D-26A0-4B8E-866D-B23AC8200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75A424-AF6A-407C-8150-193D657A1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3575A424-AF6A-407C-8150-193D657A1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1F41F-4783-4D6C-A1BC-300598A89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graphicEl>
                                              <a:dgm id="{FDE1F41F-4783-4D6C-A1BC-300598A89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93D66F-3ECD-496F-8B77-41D87F4BD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9193D66F-3ECD-496F-8B77-41D87F4BD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7B7552-EE6A-4D66-8EEA-35C0ADF6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graphicEl>
                                              <a:dgm id="{D97B7552-EE6A-4D66-8EEA-35C0ADF65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179412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عنصر نائب للمحتوى 5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7511" y="1988840"/>
            <a:ext cx="4985660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463220"/>
              </p:ext>
            </p:extLst>
          </p:nvPr>
        </p:nvGraphicFramePr>
        <p:xfrm>
          <a:off x="0" y="-446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8D352-7E23-4761-9152-1542F900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5E8D352-7E23-4761-9152-1542F900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5E8D352-7E23-4761-9152-1542F900F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863004-1EC3-4B7F-BCB9-FB14A6C68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9B863004-1EC3-4B7F-BCB9-FB14A6C68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B863004-1EC3-4B7F-BCB9-FB14A6C68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035904-E781-4484-93F6-14C7877BC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C035904-E781-4484-93F6-14C7877BC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C035904-E781-4484-93F6-14C7877BC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F7469-6FB0-42BA-966D-62F64C13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CDDF7469-6FB0-42BA-966D-62F64C13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CDDF7469-6FB0-42BA-966D-62F64C13F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E30FF-E0DF-4752-8C72-917CD614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CAE30FF-E0DF-4752-8C72-917CD614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CAE30FF-E0DF-4752-8C72-917CD6146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5BABA-6F86-4556-8808-5C9F97EB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9A5BABA-6F86-4556-8808-5C9F97EB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9A5BABA-6F86-4556-8808-5C9F97EBF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8CEF2-DD66-49B6-BFBB-515C89A18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288CEF2-DD66-49B6-BFBB-515C89A18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F288CEF2-DD66-49B6-BFBB-515C89A18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8493C3-E9C1-43E9-8218-40F446A40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48493C3-E9C1-43E9-8218-40F446A40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A48493C3-E9C1-43E9-8218-40F446A40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9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خطوات : يجب 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أن نعمل قبل أن نندم..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http://www.ibda3world.com/wp-content/uploads/2011/11/bp24-870x5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15516" y="5301208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الدعاء لهم في كل وقت وحين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B4085-12FD-481D-9FB0-4511B20F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ABB4085-12FD-481D-9FB0-4511B20F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ABB4085-12FD-481D-9FB0-4511B20FC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DB4DD-3359-446A-B736-E294A5CE5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7FDB4DD-3359-446A-B736-E294A5CE5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7FDB4DD-3359-446A-B736-E294A5CE5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C55C8D-4FD5-4781-B49A-1EF7704BA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DC55C8D-4FD5-4781-B49A-1EF7704BA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DC55C8D-4FD5-4781-B49A-1EF7704BA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281866-FD79-4D5F-AD9D-A614A2EEA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7281866-FD79-4D5F-AD9D-A614A2EEA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7281866-FD79-4D5F-AD9D-A614A2EEA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26A3B0-CD20-49DF-88E3-36623EE4A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B26A3B0-CD20-49DF-88E3-36623EE4A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B26A3B0-CD20-49DF-88E3-36623EE4A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D65FBD-F0AA-44B2-8920-244AE663A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9D65FBD-F0AA-44B2-8920-244AE663A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9D65FBD-F0AA-44B2-8920-244AE663A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21E9CB-2A1B-4DAC-99F1-988249803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F21E9CB-2A1B-4DAC-99F1-988249803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F21E9CB-2A1B-4DAC-99F1-988249803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6FEF09-63C9-4BF0-8F6C-79AAB3D5D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86FEF09-63C9-4BF0-8F6C-79AAB3D5D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86FEF09-63C9-4BF0-8F6C-79AAB3D5D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http://www.ibda3world.com/wp-content/uploads/2010/05/halong4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196752"/>
            <a:ext cx="8892480" cy="54726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/>
              <a:t>الأم ..هي </a:t>
            </a:r>
            <a:r>
              <a:rPr lang="ar-SA" sz="4000" dirty="0" smtClean="0"/>
              <a:t>سفينة النجاة في محيطات العمر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AD10B2-50CE-4AD7-96CB-B73E975F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9AD10B2-50CE-4AD7-96CB-B73E975F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9AD10B2-50CE-4AD7-96CB-B73E975F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7704DC-25F8-4563-B624-D16AEF0EA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A7704DC-25F8-4563-B624-D16AEF0EA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A7704DC-25F8-4563-B624-D16AEF0EA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2EA85-08BE-4C43-AAF1-546D820A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062EA85-08BE-4C43-AAF1-546D820A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062EA85-08BE-4C43-AAF1-546D820A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805F0-43C0-4780-86D7-9DF8E1AE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71B805F0-43C0-4780-86D7-9DF8E1AE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1B805F0-43C0-4780-86D7-9DF8E1AE4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72125B-7A6B-484F-99CE-E01DEF5D0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272125B-7A6B-484F-99CE-E01DEF5D0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272125B-7A6B-484F-99CE-E01DEF5D0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104FDE-E2D9-4B40-94A7-C273B7AA6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6104FDE-E2D9-4B40-94A7-C273B7AA6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6104FDE-E2D9-4B40-94A7-C273B7AA6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E48B8-81AC-4FBA-898B-D1ED16C59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80E48B8-81AC-4FBA-898B-D1ED16C59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80E48B8-81AC-4FBA-898B-D1ED16C59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2CA3B6-55D7-49B1-A216-721B7116D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52CA3B6-55D7-49B1-A216-721B7116D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52CA3B6-55D7-49B1-A216-721B7116D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6" descr="5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"/>
            <a:ext cx="5652120" cy="184482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عنصر نائب للمحتوى 3" descr="email-hosting (1).jpg"/>
          <p:cNvPicPr>
            <a:picLocks noChangeAspect="1"/>
          </p:cNvPicPr>
          <p:nvPr/>
        </p:nvPicPr>
        <p:blipFill>
          <a:blip r:embed="rId5" cstate="print"/>
          <a:srcRect l="9923" t="6824" r="11142" b="4469"/>
          <a:stretch>
            <a:fillRect/>
          </a:stretch>
        </p:blipFill>
        <p:spPr>
          <a:xfrm>
            <a:off x="0" y="0"/>
            <a:ext cx="3275856" cy="27089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عنصر نائب للمحتوى 3" descr="11249d247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2844170"/>
            <a:ext cx="3275855" cy="15209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عنصر نائب للمحتوى 7" descr="54.jpg"/>
          <p:cNvPicPr>
            <a:picLocks noChangeAspect="1"/>
          </p:cNvPicPr>
          <p:nvPr/>
        </p:nvPicPr>
        <p:blipFill>
          <a:blip r:embed="rId7" cstate="print"/>
          <a:srcRect l="14396" t="7143" r="12527" b="3571"/>
          <a:stretch>
            <a:fillRect/>
          </a:stretch>
        </p:blipFill>
        <p:spPr>
          <a:xfrm>
            <a:off x="3491880" y="2049171"/>
            <a:ext cx="2520280" cy="22439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عنصر نائب للمحتوى 3" descr="6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4509120"/>
            <a:ext cx="5904656" cy="237626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عنصر نائب للمحتوى 3" descr="51.jpg"/>
          <p:cNvPicPr>
            <a:picLocks noGrp="1" noChangeAspect="1"/>
          </p:cNvPicPr>
          <p:nvPr>
            <p:ph sz="half" idx="1"/>
          </p:nvPr>
        </p:nvPicPr>
        <p:blipFill>
          <a:blip r:embed="rId9" cstate="print"/>
          <a:stretch>
            <a:fillRect/>
          </a:stretch>
        </p:blipFill>
        <p:spPr>
          <a:xfrm>
            <a:off x="6156176" y="1916832"/>
            <a:ext cx="3059832" cy="50405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53 -5.18519E-6 L -2.77778E-6 -5.1851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437 -3.7037E-7 L -5.55556E-6 -3.7037E-7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91 2.22222E-6 L 4.72222E-6 2.22222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8437 -0.01042 L -1.66667E-6 2.9629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64 3.33333E-6 L 3.88889E-6 3.33333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01 -5.18519E-6 L -1.94444E-6 -5.18519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rain_DB5D932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err="1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الأم..هي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كل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الجمال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في هذا الكون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-2738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C942A3-5C13-4DDA-A29A-08774A13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3C942A3-5C13-4DDA-A29A-08774A13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3C942A3-5C13-4DDA-A29A-08774A135E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268A8-6294-47D1-BEE4-8BA1E506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F5268A8-6294-47D1-BEE4-8BA1E506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F5268A8-6294-47D1-BEE4-8BA1E506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1BBD62-5171-4E8B-89EA-CF9BA520B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51BBD62-5171-4E8B-89EA-CF9BA520B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51BBD62-5171-4E8B-89EA-CF9BA520B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C6F8E5-CAA0-4052-972A-C466B60B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9C6F8E5-CAA0-4052-972A-C466B60B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9C6F8E5-CAA0-4052-972A-C466B60B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19B0C7-6FE7-4857-B0E3-5D7B9C487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B19B0C7-6FE7-4857-B0E3-5D7B9C487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B19B0C7-6FE7-4857-B0E3-5D7B9C487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5C3A5C-13F2-4108-8C36-5D8C0EBA1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B85C3A5C-13F2-4108-8C36-5D8C0EBA1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85C3A5C-13F2-4108-8C36-5D8C0EBA1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E085F-4EC7-4495-B3B9-F67B7533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FFE085F-4EC7-4495-B3B9-F67B7533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FFE085F-4EC7-4495-B3B9-F67B7533A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953DF5-B2EA-4D25-828D-361BA76C9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2953DF5-B2EA-4D25-828D-361BA76C9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2953DF5-B2EA-4D25-828D-361BA76C9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CCE76-0AB6-4E7D-A661-AD401F8C8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1ECCE76-0AB6-4E7D-A661-AD401F8C8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B1ECCE76-0AB6-4E7D-A661-AD401F8C8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D9A8F8-CA17-4FD0-B372-4B179C1E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FD9A8F8-CA17-4FD0-B372-4B179C1E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FD9A8F8-CA17-4FD0-B372-4B179C1E7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86308-49C3-4941-AF71-F647C942E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C4086308-49C3-4941-AF71-F647C942E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C4086308-49C3-4941-AF71-F647C942E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0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116632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smtClean="0">
                <a:solidFill>
                  <a:schemeClr val="bg1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من أحلى قصص البر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2CD4C-8488-491C-AA8F-028CC4E1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F12CD4C-8488-491C-AA8F-028CC4E1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F12CD4C-8488-491C-AA8F-028CC4E14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F83EB0-4C72-4D8F-B803-055780B08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CF83EB0-4C72-4D8F-B803-055780B08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CF83EB0-4C72-4D8F-B803-055780B08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499BAB-64E8-4594-84C6-239C4C4B7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1499BAB-64E8-4594-84C6-239C4C4B7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1499BAB-64E8-4594-84C6-239C4C4B7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98A634-9B71-47DE-BDAD-DE3A9578C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998A634-9B71-47DE-BDAD-DE3A9578C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998A634-9B71-47DE-BDAD-DE3A9578C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310726-8D35-4A9D-BADB-69F75202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0310726-8D35-4A9D-BADB-69F75202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0310726-8D35-4A9D-BADB-69F75202D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ECEA8-5003-4A64-B76E-7AA826E5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0EECEA8-5003-4A64-B76E-7AA826E5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0EECEA8-5003-4A64-B76E-7AA826E5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DD4F0E-FDC4-4F1C-A62A-8B439ABD6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7DD4F0E-FDC4-4F1C-A62A-8B439ABD6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7DD4F0E-FDC4-4F1C-A62A-8B439ABD6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DCFBA-5A95-4506-A750-60C573DB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F4DCFBA-5A95-4506-A750-60C573DB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F4DCFBA-5A95-4506-A750-60C573DB8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3A96C0-0D48-4D3A-82EB-CCB868A89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83A96C0-0D48-4D3A-82EB-CCB868A89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83A96C0-0D48-4D3A-82EB-CCB868A89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A545BD-C0A7-4B45-A0C0-322D85AA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8A545BD-C0A7-4B45-A0C0-322D85AA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28A545BD-C0A7-4B45-A0C0-322D85AA0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2374818"/>
            <a:ext cx="6096000" cy="29751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40466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اقتراحات </a:t>
            </a: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غير مكلفة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http://www.ibda3world.com/wp-content/uploads/2011/07/beautiful_tulip_fields_12-580x41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40160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الأم بجمالها تختلف عن كل من حولها و تتميز 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58E361-A73A-4EB8-80F3-15F048483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B58E361-A73A-4EB8-80F3-15F048483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B58E361-A73A-4EB8-80F3-15F048483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EE374-6EEF-4529-B9B8-4045411C1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8FEE374-6EEF-4529-B9B8-4045411C1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8FEE374-6EEF-4529-B9B8-4045411C1D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3B650A-A6F8-4F04-B7E0-C7CD27FE1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B3B650A-A6F8-4F04-B7E0-C7CD27FE1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B3B650A-A6F8-4F04-B7E0-C7CD27FE1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D1A96B-08B9-46B8-8913-DB1DC7C5F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CD1A96B-08B9-46B8-8913-DB1DC7C5F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CD1A96B-08B9-46B8-8913-DB1DC7C5F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1488A8-2B84-4255-98AD-5F906427B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31488A8-2B84-4255-98AD-5F906427B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31488A8-2B84-4255-98AD-5F906427B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41715-55DB-4F7D-AF8D-28B976BAF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1D41715-55DB-4F7D-AF8D-28B976BAF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1D41715-55DB-4F7D-AF8D-28B976BAF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A82131-2009-4280-ACB1-C06A5B87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4A82131-2009-4280-ACB1-C06A5B87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4A82131-2009-4280-ACB1-C06A5B874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023406-F415-4A09-AE94-A4452E0F3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3023406-F415-4A09-AE94-A4452E0F3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3023406-F415-4A09-AE94-A4452E0F3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AC2452-1964-419F-8F04-F7E286E22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9AC2452-1964-419F-8F04-F7E286E22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9AC2452-1964-419F-8F04-F7E286E22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52DB4F-AE01-4709-B190-B5255C67D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952DB4F-AE01-4709-B190-B5255C67D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952DB4F-AE01-4709-B190-B5255C67D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2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/>
              <a:t>اقتراحات </a:t>
            </a:r>
            <a:r>
              <a:rPr lang="ar-SA" sz="4000" dirty="0" smtClean="0"/>
              <a:t>لبر الوالدين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http://www.ibda3world.com/wp-content/uploads/2011/07/beautiful_tulip_fields_04-580x4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116632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/>
              <a:t>هي </a:t>
            </a:r>
            <a:r>
              <a:rPr lang="ar-SA" sz="4000" dirty="0" err="1" smtClean="0"/>
              <a:t>تنوع ..</a:t>
            </a:r>
            <a:r>
              <a:rPr lang="ar-SA" sz="4000" dirty="0" smtClean="0"/>
              <a:t> </a:t>
            </a:r>
            <a:r>
              <a:rPr lang="ar-SA" sz="4000" dirty="0" err="1" smtClean="0">
                <a:solidFill>
                  <a:srgbClr val="FF0000"/>
                </a:solidFill>
              </a:rPr>
              <a:t>عطف</a:t>
            </a:r>
            <a:r>
              <a:rPr lang="ar-SA" sz="4000" dirty="0" err="1" smtClean="0"/>
              <a:t> ..</a:t>
            </a:r>
            <a:r>
              <a:rPr lang="ar-SA" sz="4000" dirty="0" smtClean="0"/>
              <a:t> </a:t>
            </a:r>
            <a:r>
              <a:rPr lang="ar-SA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حب</a:t>
            </a:r>
            <a:r>
              <a:rPr lang="ar-SA" sz="4000" dirty="0" err="1" smtClean="0"/>
              <a:t>..</a:t>
            </a:r>
            <a:r>
              <a:rPr lang="ar-SA" sz="4000" dirty="0" smtClean="0"/>
              <a:t> </a:t>
            </a:r>
            <a:r>
              <a:rPr lang="ar-SA" sz="4000" dirty="0" smtClean="0">
                <a:solidFill>
                  <a:srgbClr val="FFFF00"/>
                </a:solidFill>
              </a:rPr>
              <a:t>دفء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36E0E0-70B7-405E-A15B-D76B6068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836E0E0-70B7-405E-A15B-D76B6068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836E0E0-70B7-405E-A15B-D76B60683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EE362A-1436-46EB-83E8-DC4AA757F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7EE362A-1436-46EB-83E8-DC4AA757F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7EE362A-1436-46EB-83E8-DC4AA757F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9004F2-F780-4D96-9647-6CD6CD495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E9004F2-F780-4D96-9647-6CD6CD495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E9004F2-F780-4D96-9647-6CD6CD495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89A16B-D977-4284-9AA8-69268603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E089A16B-D977-4284-9AA8-69268603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089A16B-D977-4284-9AA8-69268603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BF6AA8-C935-4D4B-BDA1-D5A9BF030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0BF6AA8-C935-4D4B-BDA1-D5A9BF030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0BF6AA8-C935-4D4B-BDA1-D5A9BF030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D0C9A-EB53-483B-845A-1E29B29E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A6D0C9A-EB53-483B-845A-1E29B29E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A6D0C9A-EB53-483B-845A-1E29B29E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89A0F4-5AE2-43D9-8A74-84B069A3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B89A0F4-5AE2-43D9-8A74-84B069A3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B89A0F4-5AE2-43D9-8A74-84B069A3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3BC8E4-599E-465C-A828-A1CC1EA6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193BC8E4-599E-465C-A828-A1CC1EA6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193BC8E4-599E-465C-A828-A1CC1EA67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02AED4-D2E8-4897-93FB-4A36245D5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902AED4-D2E8-4897-93FB-4A36245D5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902AED4-D2E8-4897-93FB-4A36245D5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CE7D84-09AD-4BAC-B6CB-FE5355C64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79CE7D84-09AD-4BAC-B6CB-FE5355C64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79CE7D84-09AD-4BAC-B6CB-FE5355C64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عنصر نائب للمحتوى 13" descr="large_123808441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1844824"/>
            <a:ext cx="5348312" cy="4011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وسيلة شرح على شكل سحابة 4"/>
          <p:cNvSpPr/>
          <p:nvPr/>
        </p:nvSpPr>
        <p:spPr>
          <a:xfrm>
            <a:off x="3635896" y="332656"/>
            <a:ext cx="2664296" cy="1484784"/>
          </a:xfrm>
          <a:prstGeom prst="cloudCallout">
            <a:avLst>
              <a:gd name="adj1" fmla="val -27076"/>
              <a:gd name="adj2" fmla="val 11867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المجتمع لا يساعد</a:t>
            </a:r>
            <a:endParaRPr lang="ar-SA" b="1" dirty="0"/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0" y="2276872"/>
            <a:ext cx="1872208" cy="1728192"/>
          </a:xfrm>
          <a:prstGeom prst="cloudCallout">
            <a:avLst>
              <a:gd name="adj1" fmla="val 68320"/>
              <a:gd name="adj2" fmla="val -4163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كيف أكون قائداً في البر؟</a:t>
            </a:r>
            <a:endParaRPr lang="ar-SA" b="1" dirty="0"/>
          </a:p>
        </p:txBody>
      </p:sp>
      <p:sp>
        <p:nvSpPr>
          <p:cNvPr id="8" name="وسيلة شرح بيضاوية 7"/>
          <p:cNvSpPr/>
          <p:nvPr/>
        </p:nvSpPr>
        <p:spPr>
          <a:xfrm>
            <a:off x="467544" y="0"/>
            <a:ext cx="2880320" cy="1584176"/>
          </a:xfrm>
          <a:prstGeom prst="wedgeEllipseCallout">
            <a:avLst>
              <a:gd name="adj1" fmla="val 43290"/>
              <a:gd name="adj2" fmla="val 12354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نحفظ النصوص ونجهل التطبيق</a:t>
            </a:r>
            <a:endParaRPr lang="ar-SA" b="1" dirty="0"/>
          </a:p>
        </p:txBody>
      </p:sp>
      <p:sp>
        <p:nvSpPr>
          <p:cNvPr id="9" name="وسيلة شرح مستطيلة مستديرة الزوايا 8"/>
          <p:cNvSpPr/>
          <p:nvPr/>
        </p:nvSpPr>
        <p:spPr>
          <a:xfrm>
            <a:off x="7487816" y="4149080"/>
            <a:ext cx="1656184" cy="1224136"/>
          </a:xfrm>
          <a:prstGeom prst="wedgeRoundRectCallout">
            <a:avLst>
              <a:gd name="adj1" fmla="val -186812"/>
              <a:gd name="adj2" fmla="val -10927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ماذا أفعل من أجل أمي</a:t>
            </a:r>
            <a:endParaRPr lang="ar-SA" b="1" dirty="0"/>
          </a:p>
        </p:txBody>
      </p:sp>
      <p:sp>
        <p:nvSpPr>
          <p:cNvPr id="10" name="وسيلة شرح على شكل سحابة 9"/>
          <p:cNvSpPr/>
          <p:nvPr/>
        </p:nvSpPr>
        <p:spPr>
          <a:xfrm>
            <a:off x="323528" y="4869160"/>
            <a:ext cx="1800200" cy="1224136"/>
          </a:xfrm>
          <a:prstGeom prst="cloudCallout">
            <a:avLst>
              <a:gd name="adj1" fmla="val 111773"/>
              <a:gd name="adj2" fmla="val -16989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n w="9525">
                  <a:solidFill>
                    <a:schemeClr val="tx1"/>
                  </a:solidFill>
                </a:ln>
              </a:rPr>
              <a:t>كيف طريق للبر</a:t>
            </a:r>
            <a:endParaRPr lang="ar-SA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1" name="وسيلة شرح بيضاوية 10"/>
          <p:cNvSpPr/>
          <p:nvPr/>
        </p:nvSpPr>
        <p:spPr>
          <a:xfrm>
            <a:off x="5004048" y="5705872"/>
            <a:ext cx="2412776" cy="1152128"/>
          </a:xfrm>
          <a:prstGeom prst="wedgeEllipseCallout">
            <a:avLst>
              <a:gd name="adj1" fmla="val -73774"/>
              <a:gd name="adj2" fmla="val -22647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مصاعب الحياة تحول بيني وبينها؟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5" name="وسيلة شرح بيضاوية 14"/>
          <p:cNvSpPr/>
          <p:nvPr/>
        </p:nvSpPr>
        <p:spPr>
          <a:xfrm>
            <a:off x="6588224" y="332656"/>
            <a:ext cx="2412776" cy="1152128"/>
          </a:xfrm>
          <a:prstGeom prst="wedgeEllipseCallout">
            <a:avLst>
              <a:gd name="adj1" fmla="val -51141"/>
              <a:gd name="adj2" fmla="val 12405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أنا هنا لأجيب على </a:t>
            </a:r>
            <a:r>
              <a:rPr lang="ar-SA" b="1" dirty="0" err="1" smtClean="0">
                <a:solidFill>
                  <a:schemeClr val="bg1"/>
                </a:solidFill>
              </a:rPr>
              <a:t>تساؤلاتكم..</a:t>
            </a:r>
            <a:endParaRPr lang="ar-SA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1449520442_94add7c116_o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628800"/>
            <a:ext cx="8208912" cy="48691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err="1" smtClean="0">
                <a:latin typeface="Traditional Arabic" pitchFamily="18" charset="-78"/>
                <a:cs typeface="Traditional Arabic" pitchFamily="18" charset="-78"/>
              </a:rPr>
              <a:t>الأم..هي</a:t>
            </a: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شلال عطاء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529E6B-3CB1-4862-B3CE-47BAC3C93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B529E6B-3CB1-4862-B3CE-47BAC3C93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B529E6B-3CB1-4862-B3CE-47BAC3C93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1BC1F-493C-4F7F-BFEF-5CC03FF72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6F1BC1F-493C-4F7F-BFEF-5CC03FF72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6F1BC1F-493C-4F7F-BFEF-5CC03FF72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BFA3C1-2DBB-43EC-9B7B-67EE63B5E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FBFA3C1-2DBB-43EC-9B7B-67EE63B5E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FBFA3C1-2DBB-43EC-9B7B-67EE63B5E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A0649A-4CB4-48F5-8CC3-811ED7697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75A0649A-4CB4-48F5-8CC3-811ED7697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5A0649A-4CB4-48F5-8CC3-811ED7697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D9A48D-60A1-45B1-B248-C69235339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6D9A48D-60A1-45B1-B248-C69235339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6D9A48D-60A1-45B1-B248-C69235339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4F256A-0CF7-4EB6-947A-C1DB80F38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B4F256A-0CF7-4EB6-947A-C1DB80F38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B4F256A-0CF7-4EB6-947A-C1DB80F38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2628C-1E18-42F3-9819-E9AE5457F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6F2628C-1E18-42F3-9819-E9AE5457F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6F2628C-1E18-42F3-9819-E9AE5457F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A74C9E-BA7D-4A24-851D-7965568C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F5A74C9E-BA7D-4A24-851D-7965568C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F5A74C9E-BA7D-4A24-851D-7965568C6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6000" dirty="0" smtClean="0">
                <a:latin typeface="Traditional Arabic" pitchFamily="18" charset="-78"/>
                <a:cs typeface="Traditional Arabic" pitchFamily="18" charset="-78"/>
              </a:rPr>
              <a:t>قصة وعبرة</a:t>
            </a:r>
            <a:endParaRPr kumimoji="0" lang="ar-SA" sz="6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يموت الشجر واق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err="1" smtClean="0"/>
              <a:t>الأم..هي</a:t>
            </a:r>
            <a:r>
              <a:rPr lang="ar-SA" sz="4000" dirty="0" smtClean="0"/>
              <a:t> </a:t>
            </a:r>
            <a:r>
              <a:rPr lang="ar-SA" sz="4000" dirty="0" smtClean="0"/>
              <a:t>نور الحياة إن </a:t>
            </a:r>
            <a:r>
              <a:rPr lang="ar-SA" sz="4000" dirty="0" smtClean="0"/>
              <a:t>أظلمت بنا المدلهمات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D2A0C3-19EC-4502-88CF-9DB6A15C1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2D2A0C3-19EC-4502-88CF-9DB6A15C1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2D2A0C3-19EC-4502-88CF-9DB6A15C1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E6525-CE82-4A77-A52C-BF13613EA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74E6525-CE82-4A77-A52C-BF13613EA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74E6525-CE82-4A77-A52C-BF13613EA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9AD55C-55F7-4B58-A476-7F8E6BFDC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C9AD55C-55F7-4B58-A476-7F8E6BFDC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C9AD55C-55F7-4B58-A476-7F8E6BFDC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965B0-7467-4593-8763-9C21379C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CB965B0-7467-4593-8763-9C21379C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CB965B0-7467-4593-8763-9C21379C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EA7BC-F29D-40BA-8CBA-626C4B400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A1EA7BC-F29D-40BA-8CBA-626C4B400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A1EA7BC-F29D-40BA-8CBA-626C4B400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1BE55E-DFF4-4D6E-BACF-906AAA50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61BE55E-DFF4-4D6E-BACF-906AAA50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61BE55E-DFF4-4D6E-BACF-906AAA50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0691E-FA26-413B-AF97-6324B8FD0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810691E-FA26-413B-AF97-6324B8FD0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810691E-FA26-413B-AF97-6324B8FD0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A5786-CEAA-462E-9414-207715029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1AFA5786-CEAA-462E-9414-207715029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1AFA5786-CEAA-462E-9414-207715029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12FF7E-66F7-40C6-8013-B5E9E491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C112FF7E-66F7-40C6-8013-B5E9E491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C112FF7E-66F7-40C6-8013-B5E9E4914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7F062-F0B1-49A3-9AE6-0E1777FD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8C7F062-F0B1-49A3-9AE6-0E1777FD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8C7F062-F0B1-49A3-9AE6-0E1777FD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لحظة وداع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700808"/>
            <a:ext cx="8064896" cy="465313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18864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أمك ثم أمك ثم أمك..اللهم أجعلنا من فاز ببرها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AF8FD-FDC8-4610-85D6-306B1EC2A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08AF8FD-FDC8-4610-85D6-306B1EC2A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08AF8FD-FDC8-4610-85D6-306B1EC2A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9B71A8-C7DC-41A2-8677-A265C18D0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389B71A8-C7DC-41A2-8677-A265C18D0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389B71A8-C7DC-41A2-8677-A265C18D0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E0446E-03C7-4858-B1F3-7D136DDD8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9E0446E-03C7-4858-B1F3-7D136DDD8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9E0446E-03C7-4858-B1F3-7D136DDD8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0813C2-914B-4026-B7D6-4ACA8CAF9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10813C2-914B-4026-B7D6-4ACA8CAF9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10813C2-914B-4026-B7D6-4ACA8CAF9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9C5A3-17F2-4692-9C0B-B2A0DB6FC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B9C5A3-17F2-4692-9C0B-B2A0DB6FC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B9C5A3-17F2-4692-9C0B-B2A0DB6FC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0ED197-608A-4410-8BE6-315A9524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00ED197-608A-4410-8BE6-315A9524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00ED197-608A-4410-8BE6-315A95243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90F3B4-EB71-4FB0-B5CD-25280CB3A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790F3B4-EB71-4FB0-B5CD-25280CB3A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790F3B4-EB71-4FB0-B5CD-25280CB3A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E1F62-EF32-4C58-95A3-249E50E3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97E1F62-EF32-4C58-95A3-249E50E3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97E1F62-EF32-4C58-95A3-249E50E3D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4C8BC-921F-4CC1-95AB-B4EC440C7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F654C8BC-921F-4CC1-95AB-B4EC440C7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F654C8BC-921F-4CC1-95AB-B4EC440C7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FC66C-3E22-40DB-902E-9CEE315A1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731FC66C-3E22-40DB-902E-9CEE315A1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731FC66C-3E22-40DB-902E-9CEE315A1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http://www.ibda3world.com/wp-content/uploads/2010/12/1010wallpaper-week-1-1_1600-580x4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1"/>
            <a:ext cx="914400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تمنحنا حبها وعطفها في كل اللحظات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02B00-917A-40CA-B487-EBE801C0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9902B00-917A-40CA-B487-EBE801C0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9902B00-917A-40CA-B487-EBE801C07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ED511-9301-44FF-B7BE-7EBF24748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65ED511-9301-44FF-B7BE-7EBF24748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65ED511-9301-44FF-B7BE-7EBF24748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8BA259-0E2F-4123-B604-7E5FB9DA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C18BA259-0E2F-4123-B604-7E5FB9DA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C18BA259-0E2F-4123-B604-7E5FB9DA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89C9C6-11DF-45C5-A4F2-21557263C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689C9C6-11DF-45C5-A4F2-21557263C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689C9C6-11DF-45C5-A4F2-21557263C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6D346-18D9-4643-8677-F645DDF02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846D346-18D9-4643-8677-F645DDF02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846D346-18D9-4643-8677-F645DDF02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F1BDDF-0520-4E2F-A6EC-3F4F1E4C9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BF1BDDF-0520-4E2F-A6EC-3F4F1E4C9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BF1BDDF-0520-4E2F-A6EC-3F4F1E4C9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2F6F16-79A7-4EE5-A316-7527C987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92F6F16-79A7-4EE5-A316-7527C987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92F6F16-79A7-4EE5-A316-7527C987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1AC342-77A4-46AF-82D9-A19AF905E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51AC342-77A4-46AF-82D9-A19AF905E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51AC342-77A4-46AF-82D9-A19AF905E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76468-2EED-48BC-9F6D-A9E351DE3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4F76468-2EED-48BC-9F6D-A9E351DE3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4F76468-2EED-48BC-9F6D-A9E351DE3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7CB360-F86D-4484-BF42-97176E6F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487CB360-F86D-4484-BF42-97176E6F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487CB360-F86D-4484-BF42-97176E6F4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4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116632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5400" dirty="0" smtClean="0">
                <a:latin typeface="Traditional Arabic" pitchFamily="18" charset="-78"/>
                <a:cs typeface="Traditional Arabic" pitchFamily="18" charset="-78"/>
              </a:rPr>
              <a:t>نماذج من بر السلف بوالديهم</a:t>
            </a:r>
            <a:endParaRPr kumimoji="0" lang="ar-SA" sz="5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عنصر نائب للمحتوى 6"/>
          <p:cNvGraphicFramePr>
            <a:graphicFrameLocks/>
          </p:cNvGraphicFramePr>
          <p:nvPr/>
        </p:nvGraphicFramePr>
        <p:xfrm>
          <a:off x="1115616" y="-27384"/>
          <a:ext cx="7416824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عنصر نائب للمحتوى 3" descr="3 (1)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641790" y="1268761"/>
            <a:ext cx="4306474" cy="4176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FBB5D9-2F8B-4A0B-B13E-CA48F69D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B9FBB5D9-2F8B-4A0B-B13E-CA48F69DE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F4D971-B791-4D92-8C96-70178C1FC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graphicEl>
                                              <a:dgm id="{92F4D971-B791-4D92-8C96-70178C1FC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B10CB8-A100-4929-A774-505B4F96B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graphicEl>
                                              <a:dgm id="{F7B10CB8-A100-4929-A774-505B4F96B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D93FDA-4D06-4512-8B58-A1523A2F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graphicEl>
                                              <a:dgm id="{04D93FDA-4D06-4512-8B58-A1523A2FC3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4A3650-8139-4369-9D0F-60C832018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graphicEl>
                                              <a:dgm id="{C54A3650-8139-4369-9D0F-60C832018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6DFAEF-89A6-46CC-BA78-A5DC7C33C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dgm id="{676DFAEF-89A6-46CC-BA78-A5DC7C33C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008AA0-81CD-47EA-9DC4-395C2C779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>
                                            <p:graphicEl>
                                              <a:dgm id="{D3008AA0-81CD-47EA-9DC4-395C2C779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E8B08F-09E0-4BE3-AB1A-5F6723B6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dgm id="{9EE8B08F-09E0-4BE3-AB1A-5F6723B65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D6B16C-A9AA-4681-BE17-7418B94F6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graphicEl>
                                              <a:dgm id="{F0D6B16C-A9AA-4681-BE17-7418B94F6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6FADD1-8F9D-4333-9135-E22F6DE0A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graphicEl>
                                              <a:dgm id="{CA6FADD1-8F9D-4333-9135-E22F6DE0A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06B7A8-1F6A-480D-A551-1EE4FD082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graphicEl>
                                              <a:dgm id="{C206B7A8-1F6A-480D-A551-1EE4FD082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98747A-1351-4CB2-91A1-EBAC88A82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>
                                            <p:graphicEl>
                                              <a:dgm id="{5E98747A-1351-4CB2-91A1-EBAC88A82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7FE3B8-9D99-480C-B0B8-C25D0E683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>
                                            <p:graphicEl>
                                              <a:dgm id="{0B7FE3B8-9D99-480C-B0B8-C25D0E683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49DEF7-2EA6-4A70-BE04-0F20A4A6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graphicEl>
                                              <a:dgm id="{AD49DEF7-2EA6-4A70-BE04-0F20A4A6F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F8ED18-DE83-4CC8-A301-69ECC4727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>
                                            <p:graphicEl>
                                              <a:dgm id="{79F8ED18-DE83-4CC8-A301-69ECC4727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EAACEE-AB05-4D63-9742-8FB3E67FA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>
                                            <p:graphicEl>
                                              <a:dgm id="{EEEAACEE-AB05-4D63-9742-8FB3E67FA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075336-C795-406E-9B4D-05ECDF98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">
                                            <p:graphicEl>
                                              <a:dgm id="{8E075336-C795-406E-9B4D-05ECDF9806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A779B6-B864-4BDB-A52B-CE46B1CD4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>
                                            <p:graphicEl>
                                              <a:dgm id="{B6A779B6-B864-4BDB-A52B-CE46B1CD4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746776-7A18-41DC-BE03-27701BA20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>
                                            <p:graphicEl>
                                              <a:dgm id="{C9746776-7A18-41DC-BE03-27701BA20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D650B7-BA76-4147-BAEB-16349164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graphicEl>
                                              <a:dgm id="{98D650B7-BA76-4147-BAEB-16349164B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/>
                                        <p:tgtEl>
                                          <p:spTgt spid="9">
                                            <p:graphicEl>
                                              <a:dgm id="{B9FBB5D9-2F8B-4A0B-B13E-CA48F69D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9FBB5D9-2F8B-4A0B-B13E-CA48F69DE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/>
                                        <p:tgtEl>
                                          <p:spTgt spid="9">
                                            <p:graphicEl>
                                              <a:dgm id="{92F4D971-B791-4D92-8C96-70178C1FC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F4D971-B791-4D92-8C96-70178C1FC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F7B10CB8-A100-4929-A774-505B4F96B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B10CB8-A100-4929-A774-505B4F96B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04D93FDA-4D06-4512-8B58-A1523A2F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D93FDA-4D06-4512-8B58-A1523A2FC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/>
                                        <p:tgtEl>
                                          <p:spTgt spid="9">
                                            <p:graphicEl>
                                              <a:dgm id="{C54A3650-8139-4369-9D0F-60C832018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4A3650-8139-4369-9D0F-60C832018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/>
                                        <p:tgtEl>
                                          <p:spTgt spid="9">
                                            <p:graphicEl>
                                              <a:dgm id="{676DFAEF-89A6-46CC-BA78-A5DC7C33C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6DFAEF-89A6-46CC-BA78-A5DC7C33C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/>
                                        <p:tgtEl>
                                          <p:spTgt spid="9">
                                            <p:graphicEl>
                                              <a:dgm id="{D3008AA0-81CD-47EA-9DC4-395C2C779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008AA0-81CD-47EA-9DC4-395C2C779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/>
                                        <p:tgtEl>
                                          <p:spTgt spid="9">
                                            <p:graphicEl>
                                              <a:dgm id="{9EE8B08F-09E0-4BE3-AB1A-5F6723B6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E8B08F-09E0-4BE3-AB1A-5F6723B6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/>
                                        <p:tgtEl>
                                          <p:spTgt spid="9">
                                            <p:graphicEl>
                                              <a:dgm id="{F0D6B16C-A9AA-4681-BE17-7418B94F6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D6B16C-A9AA-4681-BE17-7418B94F6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/>
                                        <p:tgtEl>
                                          <p:spTgt spid="9">
                                            <p:graphicEl>
                                              <a:dgm id="{CA6FADD1-8F9D-4333-9135-E22F6DE0A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6FADD1-8F9D-4333-9135-E22F6DE0A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/>
                                        <p:tgtEl>
                                          <p:spTgt spid="9">
                                            <p:graphicEl>
                                              <a:dgm id="{C206B7A8-1F6A-480D-A551-1EE4FD082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06B7A8-1F6A-480D-A551-1EE4FD082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5E98747A-1351-4CB2-91A1-EBAC88A82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98747A-1351-4CB2-91A1-EBAC88A82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/>
                                        <p:tgtEl>
                                          <p:spTgt spid="9">
                                            <p:graphicEl>
                                              <a:dgm id="{0B7FE3B8-9D99-480C-B0B8-C25D0E683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B7FE3B8-9D99-480C-B0B8-C25D0E683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/>
                                        <p:tgtEl>
                                          <p:spTgt spid="9">
                                            <p:graphicEl>
                                              <a:dgm id="{AD49DEF7-2EA6-4A70-BE04-0F20A4A6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49DEF7-2EA6-4A70-BE04-0F20A4A6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79F8ED18-DE83-4CC8-A301-69ECC4727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F8ED18-DE83-4CC8-A301-69ECC4727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EEEAACEE-AB05-4D63-9742-8FB3E67FA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EAACEE-AB05-4D63-9742-8FB3E67FA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/>
                                        <p:tgtEl>
                                          <p:spTgt spid="9">
                                            <p:graphicEl>
                                              <a:dgm id="{8E075336-C795-406E-9B4D-05ECDF98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075336-C795-406E-9B4D-05ECDF980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/>
                                        <p:tgtEl>
                                          <p:spTgt spid="9">
                                            <p:graphicEl>
                                              <a:dgm id="{B6A779B6-B864-4BDB-A52B-CE46B1CD4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A779B6-B864-4BDB-A52B-CE46B1CD4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/>
                                        <p:tgtEl>
                                          <p:spTgt spid="9">
                                            <p:graphicEl>
                                              <a:dgm id="{C9746776-7A18-41DC-BE03-27701BA20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746776-7A18-41DC-BE03-27701BA20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/>
                                        <p:tgtEl>
                                          <p:spTgt spid="9">
                                            <p:graphicEl>
                                              <a:dgm id="{98D650B7-BA76-4147-BAEB-16349164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8D650B7-BA76-4147-BAEB-16349164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9" grpId="1">
        <p:bldSub>
          <a:bldDgm bld="one"/>
        </p:bldSub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-1160095113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1402408"/>
            <a:ext cx="4032447" cy="5338960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رائد رابح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5400" dirty="0" smtClean="0">
                <a:latin typeface="Traditional Arabic" pitchFamily="18" charset="-78"/>
                <a:cs typeface="Traditional Arabic" pitchFamily="18" charset="-78"/>
              </a:rPr>
              <a:t>الأم شمعة تضيء طرقاتنا في الحياة</a:t>
            </a:r>
            <a:endParaRPr kumimoji="0" lang="ar-SA" sz="5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589AC-E813-4332-9C90-C4EE78E2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3D589AC-E813-4332-9C90-C4EE78E2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3D589AC-E813-4332-9C90-C4EE78E2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589AC-E813-4332-9C90-C4EE78E2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>
                                            <p:graphicEl>
                                              <a:dgm id="{63D589AC-E813-4332-9C90-C4EE78E2C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>
                                            <p:graphicEl>
                                              <a:dgm id="{63D589AC-E813-4332-9C90-C4EE78E2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graphicEl>
                                              <a:dgm id="{63D589AC-E813-4332-9C90-C4EE78E2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589AC-E813-4332-9C90-C4EE78E2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589AC-E813-4332-9C90-C4EE78E2C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EE5CF6-F842-4504-ACDF-B023E8CFB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>
                                            <p:graphicEl>
                                              <a:dgm id="{E1EE5CF6-F842-4504-ACDF-B023E8CFB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>
                                            <p:graphicEl>
                                              <a:dgm id="{E1EE5CF6-F842-4504-ACDF-B023E8CFB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>
                                            <p:graphicEl>
                                              <a:dgm id="{E1EE5CF6-F842-4504-ACDF-B023E8CFB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EE5CF6-F842-4504-ACDF-B023E8CFB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EE5CF6-F842-4504-ACDF-B023E8CFB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0F4A0B-C767-4C9F-A39B-25FEC1FA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4">
                                            <p:graphicEl>
                                              <a:dgm id="{A60F4A0B-C767-4C9F-A39B-25FEC1FA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>
                                            <p:graphicEl>
                                              <a:dgm id="{A60F4A0B-C767-4C9F-A39B-25FEC1FA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>
                                            <p:graphicEl>
                                              <a:dgm id="{A60F4A0B-C767-4C9F-A39B-25FEC1FA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0F4A0B-C767-4C9F-A39B-25FEC1FA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0F4A0B-C767-4C9F-A39B-25FEC1FA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A2B266-B6C2-4BB5-B80A-50AFD82D3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4">
                                            <p:graphicEl>
                                              <a:dgm id="{B2A2B266-B6C2-4BB5-B80A-50AFD82D3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">
                                            <p:graphicEl>
                                              <a:dgm id="{B2A2B266-B6C2-4BB5-B80A-50AFD82D3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">
                                            <p:graphicEl>
                                              <a:dgm id="{B2A2B266-B6C2-4BB5-B80A-50AFD82D3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A2B266-B6C2-4BB5-B80A-50AFD82D3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A2B266-B6C2-4BB5-B80A-50AFD82D3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EC78D-FDFF-4804-88C3-A667ADA4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4">
                                            <p:graphicEl>
                                              <a:dgm id="{CBEEC78D-FDFF-4804-88C3-A667ADA4C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">
                                            <p:graphicEl>
                                              <a:dgm id="{CBEEC78D-FDFF-4804-88C3-A667ADA4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">
                                            <p:graphicEl>
                                              <a:dgm id="{CBEEC78D-FDFF-4804-88C3-A667ADA4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EC78D-FDFF-4804-88C3-A667ADA4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EEC78D-FDFF-4804-88C3-A667ADA4C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97647F-6302-4007-A7A9-5907B521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">
                                            <p:graphicEl>
                                              <a:dgm id="{7597647F-6302-4007-A7A9-5907B5213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">
                                            <p:graphicEl>
                                              <a:dgm id="{7597647F-6302-4007-A7A9-5907B521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>
                                            <p:graphicEl>
                                              <a:dgm id="{7597647F-6302-4007-A7A9-5907B521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97647F-6302-4007-A7A9-5907B521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97647F-6302-4007-A7A9-5907B5213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4F85B-6A81-440C-9EB8-A529747C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4">
                                            <p:graphicEl>
                                              <a:dgm id="{07A4F85B-6A81-440C-9EB8-A529747C4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">
                                            <p:graphicEl>
                                              <a:dgm id="{07A4F85B-6A81-440C-9EB8-A529747C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">
                                            <p:graphicEl>
                                              <a:dgm id="{07A4F85B-6A81-440C-9EB8-A529747C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4F85B-6A81-440C-9EB8-A529747C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A4F85B-6A81-440C-9EB8-A529747C4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FC9A5-6D5F-4B89-B91A-54A9E682E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4">
                                            <p:graphicEl>
                                              <a:dgm id="{C80FC9A5-6D5F-4B89-B91A-54A9E682E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4">
                                            <p:graphicEl>
                                              <a:dgm id="{C80FC9A5-6D5F-4B89-B91A-54A9E682E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4">
                                            <p:graphicEl>
                                              <a:dgm id="{C80FC9A5-6D5F-4B89-B91A-54A9E682E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FC9A5-6D5F-4B89-B91A-54A9E682E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0FC9A5-6D5F-4B89-B91A-54A9E682E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F9BBC-87BF-4A52-9076-79FEA2ADE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4">
                                            <p:graphicEl>
                                              <a:dgm id="{12DF9BBC-87BF-4A52-9076-79FEA2ADE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4">
                                            <p:graphicEl>
                                              <a:dgm id="{12DF9BBC-87BF-4A52-9076-79FEA2ADE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">
                                            <p:graphicEl>
                                              <a:dgm id="{12DF9BBC-87BF-4A52-9076-79FEA2ADE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F9BBC-87BF-4A52-9076-79FEA2ADE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DF9BBC-87BF-4A52-9076-79FEA2ADE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2A9FA-43B5-422F-9B8D-E8C0AEDD8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4">
                                            <p:graphicEl>
                                              <a:dgm id="{73C2A9FA-43B5-422F-9B8D-E8C0AEDD8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">
                                            <p:graphicEl>
                                              <a:dgm id="{73C2A9FA-43B5-422F-9B8D-E8C0AEDD8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">
                                            <p:graphicEl>
                                              <a:dgm id="{73C2A9FA-43B5-422F-9B8D-E8C0AEDD8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2A9FA-43B5-422F-9B8D-E8C0AEDD8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2A9FA-43B5-422F-9B8D-E8C0AEDD8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4" grpId="2">
        <p:bldSub>
          <a:bldDgm bld="one"/>
        </p:bldSub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8394" y="2235412"/>
            <a:ext cx="5719909" cy="42899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331640" y="188640"/>
            <a:ext cx="6264696" cy="1728192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أَحِـنُّ إِلَى الكَـأْسِ التِي شَـرِبَتْ 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بِهَـا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40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وأَهْـوَى لِمَثْـوَاهَا التُّـرَابَ وَمَا ضَـمَّا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39A668-3EEA-49AA-BB18-2581B803E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539A668-3EEA-49AA-BB18-2581B803E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F220C-A7EB-49D7-A775-34C185692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E09F220C-A7EB-49D7-A775-34C185692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15138-2F90-4785-B459-E1DA8248E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E5615138-2F90-4785-B459-E1DA8248E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935B94-97C0-47E8-A60E-776DCBA41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EA935B94-97C0-47E8-A60E-776DCBA41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1955E-E839-416F-9AAC-6F735B772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00C1955E-E839-416F-9AAC-6F735B772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2575AE-640B-4DC1-A2C9-17FA0342A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562575AE-640B-4DC1-A2C9-17FA0342A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C43585-A216-42F6-8272-AF40C27B43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3C43585-A216-42F6-8272-AF40C27B43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A27C7A-7447-4A35-9606-1706D6EFD2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CAA27C7A-7447-4A35-9606-1706D6EFD2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Dgm bld="one"/>
        </p:bldSub>
      </p:bldGraphic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91264" cy="796950"/>
          </a:xfrm>
        </p:spPr>
        <p:txBody>
          <a:bodyPr>
            <a:normAutofit/>
          </a:bodyPr>
          <a:lstStyle/>
          <a:p>
            <a:endParaRPr lang="ar-SA" dirty="0"/>
          </a:p>
        </p:txBody>
      </p:sp>
      <p:pic>
        <p:nvPicPr>
          <p:cNvPr id="4" name="عنصر نائب للمحتوى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3385"/>
            <a:ext cx="9144000" cy="4874615"/>
          </a:xfr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260648"/>
            <a:ext cx="8712968" cy="1296144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ليس في العالم وِسَادَةٌ أنعم من حضن الأم</a:t>
            </a:r>
            <a:br>
              <a:rPr lang="ar-SA" sz="40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( </a:t>
            </a:r>
            <a:r>
              <a:rPr lang="ar-SA" sz="4000" dirty="0" err="1" smtClean="0">
                <a:latin typeface="Traditional Arabic" pitchFamily="18" charset="-78"/>
                <a:cs typeface="Traditional Arabic" pitchFamily="18" charset="-78"/>
              </a:rPr>
              <a:t>شكسبير )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3A9A12-B22C-467C-B1C0-F77D31070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F3A9A12-B22C-467C-B1C0-F77D31070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5E2D66-911E-4B28-8579-556E3DFEC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55E2D66-911E-4B28-8579-556E3DFECA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1A628-CFAF-4929-8BD1-CE95814E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001A628-CFAF-4929-8BD1-CE95814EA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A799C9-2FA7-492E-91C9-17F166B8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8A799C9-2FA7-492E-91C9-17F166B8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9A1488-40B9-40AB-BFDD-55C6D96B6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B9A1488-40B9-40AB-BFDD-55C6D96B6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3EAEBE-4C43-44C3-9B3F-8428453CB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A3EAEBE-4C43-44C3-9B3F-8428453CB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F9B98-28DE-4AD4-A269-758C60CFF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DCF9B98-28DE-4AD4-A269-758C60CFF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7CF5F9-6095-4911-ADA7-C5E81576B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A27CF5F9-6095-4911-ADA7-C5E81576B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1" cy="3429000"/>
          </a:xfrm>
          <a:prstGeom prst="rect">
            <a:avLst/>
          </a:prstGeom>
        </p:spPr>
      </p:pic>
      <p:pic>
        <p:nvPicPr>
          <p:cNvPr id="6" name="عنصر نائب للمحتوى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0"/>
            <a:ext cx="4572001" cy="3429000"/>
          </a:xfrm>
          <a:prstGeom prst="rect">
            <a:avLst/>
          </a:prstGeom>
        </p:spPr>
      </p:pic>
      <p:pic>
        <p:nvPicPr>
          <p:cNvPr id="7" name="عنصر نائب للمحتوى 6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3429000"/>
            <a:ext cx="4572001" cy="3429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0928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قيل لزين العابدين: إنك من أبر الناس بأمك، فلماذا لا تأكل معها في صفحة واحدة? فقال: إني أخاف الله أن تسبق يدي يدها إلى </a:t>
            </a:r>
            <a:r>
              <a:rPr lang="ar-SA" dirty="0" err="1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ماتسبق</a:t>
            </a:r>
            <a:r>
              <a:rPr lang="ar-SA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 عيناها إليه فأكون قد عققتها.</a:t>
            </a:r>
            <a:endParaRPr lang="ar-SA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عنصر نائب للمحتوى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3429000"/>
            <a:ext cx="4572001" cy="34290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DED025-AF8B-4710-9A34-91BE5DB8F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7DED025-AF8B-4710-9A34-91BE5DB8F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7DED025-AF8B-4710-9A34-91BE5DB8F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934C4-41F8-4CBB-A357-2FDBE25F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15934C4-41F8-4CBB-A357-2FDBE25F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15934C4-41F8-4CBB-A357-2FDBE25F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6D774-54B7-4489-8375-CF856D1C8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D16D774-54B7-4489-8375-CF856D1C8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D16D774-54B7-4489-8375-CF856D1C8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B1EC92-6177-405D-9C31-485C5EF03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7B1EC92-6177-405D-9C31-485C5EF03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7B1EC92-6177-405D-9C31-485C5EF03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D424-D092-4C48-82E0-A565DDE7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01CD424-D092-4C48-82E0-A565DDE7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01CD424-D092-4C48-82E0-A565DDE7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B76E9-1967-4B54-B00B-471BDB83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9BB76E9-1967-4B54-B00B-471BDB83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9BB76E9-1967-4B54-B00B-471BDB83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795B3-379F-4C0E-81D0-8175F3E10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66795B3-379F-4C0E-81D0-8175F3E10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66795B3-379F-4C0E-81D0-8175F3E10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F72115-A08E-493F-AECA-1D426B528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2F72115-A08E-493F-AECA-1D426B528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2F72115-A08E-493F-AECA-1D426B528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DED025-AF8B-4710-9A34-91BE5DB8F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27DED025-AF8B-4710-9A34-91BE5DB8F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934C4-41F8-4CBB-A357-2FDBE25F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A15934C4-41F8-4CBB-A357-2FDBE25F5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6D774-54B7-4489-8375-CF856D1C8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8D16D774-54B7-4489-8375-CF856D1C8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B1EC92-6177-405D-9C31-485C5EF03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07B1EC92-6177-405D-9C31-485C5EF03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D424-D092-4C48-82E0-A565DDE7A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101CD424-D092-4C48-82E0-A565DDE7A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BB76E9-1967-4B54-B00B-471BDB837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graphicEl>
                                              <a:dgm id="{49BB76E9-1967-4B54-B00B-471BDB837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795B3-379F-4C0E-81D0-8175F3E10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A66795B3-379F-4C0E-81D0-8175F3E10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F72115-A08E-493F-AECA-1D426B528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graphicEl>
                                              <a:dgm id="{52F72115-A08E-493F-AECA-1D426B528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836713"/>
            <a:ext cx="3034680" cy="475252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endParaRPr lang="ar-SA" sz="48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r>
              <a:rPr lang="ar-SA" sz="4800" dirty="0" smtClean="0">
                <a:latin typeface="Arabic Typesetting" pitchFamily="66" charset="-78"/>
                <a:cs typeface="Arabic Typesetting" pitchFamily="66" charset="-78"/>
              </a:rPr>
              <a:t>المثل الروسي </a:t>
            </a:r>
            <a:r>
              <a:rPr lang="ar-SA" sz="4800" dirty="0" err="1" smtClean="0">
                <a:latin typeface="Arabic Typesetting" pitchFamily="66" charset="-78"/>
                <a:cs typeface="Arabic Typesetting" pitchFamily="66" charset="-78"/>
              </a:rPr>
              <a:t>يقول </a:t>
            </a:r>
            <a:r>
              <a:rPr lang="ar-SA" sz="4800" dirty="0" smtClean="0">
                <a:latin typeface="Arabic Typesetting" pitchFamily="66" charset="-78"/>
                <a:cs typeface="Arabic Typesetting" pitchFamily="66" charset="-78"/>
              </a:rPr>
              <a:t>: </a:t>
            </a:r>
            <a:br>
              <a:rPr lang="ar-SA" sz="48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ar-SA" sz="4800" dirty="0" smtClean="0">
                <a:latin typeface="Arabic Typesetting" pitchFamily="66" charset="-78"/>
                <a:cs typeface="Arabic Typesetting" pitchFamily="66" charset="-78"/>
              </a:rPr>
              <a:t>مهما تكن الأم فقيرة فإنها لا تحرم أبنها الثياب </a:t>
            </a:r>
            <a:r>
              <a:rPr lang="ar-SA" sz="4800" dirty="0" err="1" smtClean="0">
                <a:latin typeface="Arabic Typesetting" pitchFamily="66" charset="-78"/>
                <a:cs typeface="Arabic Typesetting" pitchFamily="66" charset="-78"/>
              </a:rPr>
              <a:t>الدافئة .</a:t>
            </a:r>
            <a:endParaRPr lang="ar-SA" sz="48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" name="عنصر نائب للمحتوى 4" descr="catpshmscav979pmca01a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0162" y="894556"/>
            <a:ext cx="4581525" cy="46101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CA11E-F76B-42C6-BDCF-6B77D15D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C14CA11E-F76B-42C6-BDCF-6B77D15D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C14CA11E-F76B-42C6-BDCF-6B77D15D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D051E-610C-44CB-B0F9-2290DFB42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84D051E-610C-44CB-B0F9-2290DFB42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84D051E-610C-44CB-B0F9-2290DFB42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3A2183-E6D6-4467-A12F-4FA258F4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63A2183-E6D6-4467-A12F-4FA258F4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63A2183-E6D6-4467-A12F-4FA258F4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7D927-C9B7-4D69-90DF-2C46714D2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987D927-C9B7-4D69-90DF-2C46714D2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987D927-C9B7-4D69-90DF-2C46714D2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5881D7-051A-4DC6-8BB9-730804813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E5881D7-051A-4DC6-8BB9-730804813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E5881D7-051A-4DC6-8BB9-730804813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F51B2F-91C8-46D8-B0AD-9C79F4F4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6F51B2F-91C8-46D8-B0AD-9C79F4F4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6F51B2F-91C8-46D8-B0AD-9C79F4F4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EF8FF7-EE2A-4F5C-9398-B7FA46EE1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1EF8FF7-EE2A-4F5C-9398-B7FA46EE1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1EF8FF7-EE2A-4F5C-9398-B7FA46EE1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9E4D70-2208-4346-BD6B-C37272C03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D39E4D70-2208-4346-BD6B-C37272C03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D39E4D70-2208-4346-BD6B-C37272C03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4CA11E-F76B-42C6-BDCF-6B77D15D4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C14CA11E-F76B-42C6-BDCF-6B77D15D4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4D051E-610C-44CB-B0F9-2290DFB42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D84D051E-610C-44CB-B0F9-2290DFB42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3A2183-E6D6-4467-A12F-4FA258F4A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863A2183-E6D6-4467-A12F-4FA258F4A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7D927-C9B7-4D69-90DF-2C46714D2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2987D927-C9B7-4D69-90DF-2C46714D2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5881D7-051A-4DC6-8BB9-730804813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DE5881D7-051A-4DC6-8BB9-730804813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F51B2F-91C8-46D8-B0AD-9C79F4F4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graphicEl>
                                              <a:dgm id="{26F51B2F-91C8-46D8-B0AD-9C79F4F47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EF8FF7-EE2A-4F5C-9398-B7FA46EE1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41EF8FF7-EE2A-4F5C-9398-B7FA46EE1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9E4D70-2208-4346-BD6B-C37272C03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graphicEl>
                                              <a:dgm id="{D39E4D70-2208-4346-BD6B-C37272C03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1256" y="188640"/>
            <a:ext cx="7139136" cy="724942"/>
          </a:xfr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فتابع معنا </a:t>
            </a:r>
            <a:r>
              <a:rPr lang="ar-SA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لتنعمم</a:t>
            </a:r>
            <a:r>
              <a:rPr lang="ar-S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reflection blurRad="6350" stA="50000" endA="300" endPos="50000" dist="60007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 ببرها</a:t>
            </a:r>
            <a:endParaRPr lang="ar-S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reflection blurRad="6350" stA="50000" endA="300" endPos="50000" dist="60007" dir="5400000" sy="-100000" algn="bl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" name="3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عنصر نائب للمحتوى 3" descr="makir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  <p:pic>
        <p:nvPicPr>
          <p:cNvPr id="31" name="عنصر نائب للمحتوى 3" descr="makir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3429000" cy="3429000"/>
          </a:xfrm>
          <a:prstGeom prst="rect">
            <a:avLst/>
          </a:prstGeom>
        </p:spPr>
      </p:pic>
      <p:pic>
        <p:nvPicPr>
          <p:cNvPr id="33" name="عنصر نائب للمحتوى 3" descr="makira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0" y="3429000"/>
            <a:ext cx="3429000" cy="3429000"/>
          </a:xfr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707904" y="404664"/>
            <a:ext cx="5256584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المثل الأسباني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يقول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: </a:t>
            </a:r>
            <a:br>
              <a:rPr lang="ar-SA" sz="3600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يد الأم حلوه ولو ضربت </a:t>
            </a:r>
            <a:endParaRPr kumimoji="0" lang="ar-SA" sz="3600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88585-3808-448C-B338-9D2FECDC4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0988585-3808-448C-B338-9D2FECDC4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0988585-3808-448C-B338-9D2FECDC4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F0913B-3EC7-4904-8DD1-F14897025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F7F0913B-3EC7-4904-8DD1-F14897025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F7F0913B-3EC7-4904-8DD1-F14897025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9E4F9-FC7A-4B2B-AFCC-100A1A375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749E4F9-FC7A-4B2B-AFCC-100A1A375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749E4F9-FC7A-4B2B-AFCC-100A1A375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B9B04-7546-4EF0-A3DE-E6CD7E67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1DB9B04-7546-4EF0-A3DE-E6CD7E67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1DB9B04-7546-4EF0-A3DE-E6CD7E67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EB7C9-F4C7-4927-AF3F-EE48A1F67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9AEB7C9-F4C7-4927-AF3F-EE48A1F67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9AEB7C9-F4C7-4927-AF3F-EE48A1F67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3870FB-1C14-414F-9179-B8A44F8D3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63870FB-1C14-414F-9179-B8A44F8D3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63870FB-1C14-414F-9179-B8A44F8D3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88585-3808-448C-B338-9D2FECDC4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E0988585-3808-448C-B338-9D2FECDC4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F0913B-3EC7-4904-8DD1-F14897025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F7F0913B-3EC7-4904-8DD1-F14897025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9E4F9-FC7A-4B2B-AFCC-100A1A375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0749E4F9-FC7A-4B2B-AFCC-100A1A375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B9B04-7546-4EF0-A3DE-E6CD7E670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1DB9B04-7546-4EF0-A3DE-E6CD7E670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AEB7C9-F4C7-4927-AF3F-EE48A1F67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69AEB7C9-F4C7-4927-AF3F-EE48A1F67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3870FB-1C14-414F-9179-B8A44F8D3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763870FB-1C14-414F-9179-B8A44F8D3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5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قصة : الميت </a:t>
            </a: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الذي يضرب أمه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صورة 4" descr="http://www.ibda3world.com/wp-content/uploads/2011/10/6075734073_55ee040c94_b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4462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err="1" smtClean="0">
                <a:solidFill>
                  <a:schemeClr val="tx2">
                    <a:lumMod val="75000"/>
                  </a:schemeClr>
                </a:solidFill>
              </a:rPr>
              <a:t>الأم..هي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</a:rPr>
              <a:t>النهر الجاري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7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1840819"/>
            <a:ext cx="6096000" cy="40431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260648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dirty="0" smtClean="0"/>
              <a:t>أبن حافظ القرآن الكريم..وآخر </a:t>
            </a:r>
            <a:r>
              <a:rPr lang="ar-SA" sz="4000" dirty="0" err="1" smtClean="0"/>
              <a:t>مفحط</a:t>
            </a:r>
            <a:r>
              <a:rPr lang="ar-SA" sz="4000" dirty="0" smtClean="0"/>
              <a:t> أيهما </a:t>
            </a:r>
            <a:r>
              <a:rPr lang="ar-SA" sz="4000" dirty="0" err="1" smtClean="0"/>
              <a:t>تفضل؟!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http://www.ibda3world.com/wp-content/uploads/2011/06/bp9-870x5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49411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251520" y="-27384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الأم هي </a:t>
            </a:r>
            <a:r>
              <a:rPr lang="ar-SA" sz="4400" dirty="0" err="1" smtClean="0">
                <a:latin typeface="Traditional Arabic" pitchFamily="18" charset="-78"/>
                <a:cs typeface="Traditional Arabic" pitchFamily="18" charset="-78"/>
              </a:rPr>
              <a:t>الطريق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-بإذن الله- للنجاة</a:t>
            </a:r>
            <a:endParaRPr kumimoji="0" lang="ar-SA" sz="44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8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24000" y="1809328"/>
            <a:ext cx="6096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51520" y="188640"/>
            <a:ext cx="8712968" cy="1152128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4800" dirty="0" err="1" smtClean="0">
                <a:latin typeface="Traditional Arabic" pitchFamily="18" charset="-78"/>
                <a:cs typeface="Traditional Arabic" pitchFamily="18" charset="-78"/>
              </a:rPr>
              <a:t>الختام ..</a:t>
            </a:r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 نريك أن تبدع ببر والديك</a:t>
            </a:r>
            <a:endParaRPr kumimoji="0" lang="ar-SA" sz="48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51520" y="404664"/>
            <a:ext cx="8712968" cy="5760640"/>
          </a:xfrm>
          <a:prstGeom prst="rect">
            <a:avLst/>
          </a:prstGeom>
          <a:effectLst>
            <a:glow rad="101600">
              <a:schemeClr val="bg2">
                <a:lumMod val="50000"/>
                <a:alpha val="6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ar-SA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الكتيب موجود على </a:t>
            </a:r>
            <a:r>
              <a:rPr lang="ar-SA" sz="40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الأنترنت</a:t>
            </a:r>
            <a:r>
              <a:rPr lang="ar-SA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باسم :</a:t>
            </a:r>
            <a:endParaRPr lang="ar-SA" sz="40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ct val="0"/>
              </a:spcBef>
            </a:pPr>
            <a:r>
              <a:rPr kumimoji="0" lang="ar-SA" sz="4000" b="1" i="0" u="none" strike="noStrike" kern="1200" normalizeH="0" baseline="0" noProof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raditional Arabic" pitchFamily="18" charset="-78"/>
                <a:cs typeface="Traditional Arabic" pitchFamily="18" charset="-78"/>
              </a:rPr>
              <a:t>150طريقة</a:t>
            </a:r>
            <a:r>
              <a:rPr kumimoji="0" lang="ar-SA" sz="4000" b="1" i="0" u="none" strike="noStrike" kern="1200" normalizeH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raditional Arabic" pitchFamily="18" charset="-78"/>
                <a:cs typeface="Traditional Arabic" pitchFamily="18" charset="-78"/>
              </a:rPr>
              <a:t> ليصل برك بأمك</a:t>
            </a:r>
          </a:p>
          <a:p>
            <a:pPr lvl="0" algn="ctr">
              <a:spcBef>
                <a:spcPct val="0"/>
              </a:spcBef>
            </a:pPr>
            <a:r>
              <a:rPr lang="ar-SA" sz="40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موقع</a:t>
            </a:r>
            <a:r>
              <a:rPr lang="ar-SA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المؤلف :</a:t>
            </a:r>
            <a:endParaRPr lang="ar-SA" sz="40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normalizeH="0" baseline="0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raditional Arabic" pitchFamily="18" charset="-78"/>
                <a:cs typeface="Traditional Arabic" pitchFamily="18" charset="-78"/>
              </a:rPr>
              <a:t>WWW.NASEEMNAJD.COM</a:t>
            </a:r>
          </a:p>
          <a:p>
            <a:pPr lvl="0" algn="ctr">
              <a:spcBef>
                <a:spcPct val="0"/>
              </a:spcBef>
            </a:pPr>
            <a:r>
              <a:rPr lang="ar-SA" sz="4000" b="1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على </a:t>
            </a:r>
            <a:r>
              <a:rPr lang="ar-SA" sz="4000" b="1" noProof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تويتر</a:t>
            </a:r>
            <a:r>
              <a:rPr lang="ar-SA" sz="4000" b="1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000" b="1" noProof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:</a:t>
            </a:r>
            <a:endParaRPr lang="ar-SA" sz="4000" b="1" noProof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lvl="0" algn="ctr">
              <a:spcBef>
                <a:spcPct val="0"/>
              </a:spcBef>
            </a:pPr>
            <a:r>
              <a:rPr lang="en-US" sz="4000" b="1" noProof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@</a:t>
            </a:r>
            <a:r>
              <a:rPr lang="en-US" sz="4000" b="1" noProof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alsugair</a:t>
            </a:r>
            <a:endParaRPr kumimoji="0" lang="ar-SA" sz="4000" b="1" i="0" u="none" strike="noStrike" kern="1200" normalizeH="0" baseline="0" noProof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2|1.6|2|2.2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2|0.9|0.6|0.8|0.7|0.6|0.6|0.6|0.9|0.6|0.6|0.3|0.4|0.3|0.5|0.5|0.5|1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3042</TotalTime>
  <Words>2314</Words>
  <Application>Microsoft Office PowerPoint</Application>
  <PresentationFormat>عرض على الشاشة (3:4)‏</PresentationFormat>
  <Paragraphs>234</Paragraphs>
  <Slides>98</Slides>
  <Notes>14</Notes>
  <HiddenSlides>0</HiddenSlides>
  <MMClips>46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98</vt:i4>
      </vt:variant>
    </vt:vector>
  </HeadingPairs>
  <TitlesOfParts>
    <vt:vector size="99" baseType="lpstr">
      <vt:lpstr>سمة Office</vt:lpstr>
      <vt:lpstr>عرض تقديمي في PowerPoint</vt:lpstr>
      <vt:lpstr>عرض تقديمي في PowerPoint</vt:lpstr>
      <vt:lpstr>البداية</vt:lpstr>
      <vt:lpstr>لماذا الدورة 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فتابع معنا لتنعمم ببرها</vt:lpstr>
      <vt:lpstr>عرض تقديمي في PowerPoint</vt:lpstr>
      <vt:lpstr>عرض تقديمي في PowerPoint</vt:lpstr>
      <vt:lpstr>ومع غروب شمس كل يوم تحضن طفلها..فتحلم أحلام جميلة..مرة تحلم أنه دكتور ومرة وزير ومرة ضابط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بكى كثيراً..ولكن هيهات أن يعيد البكاء أجمل مافي الكون..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قيل لزين العابدين: إنك من أبر الناس بأمك، فلماذا لا تأكل معها في صفحة واحدة? فقال: إني أخاف الله أن تسبق يدي يدها إلى ماتسبق عيناها إليه فأكون قد عققتها.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 الكتاب والدورة 5</dc:title>
  <dc:creator>Al Qimma</dc:creator>
  <cp:lastModifiedBy>Intrsa</cp:lastModifiedBy>
  <cp:revision>399</cp:revision>
  <dcterms:created xsi:type="dcterms:W3CDTF">2012-03-07T18:49:07Z</dcterms:created>
  <dcterms:modified xsi:type="dcterms:W3CDTF">2012-04-09T18:53:10Z</dcterms:modified>
</cp:coreProperties>
</file>